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0" r:id="rId2"/>
    <p:sldId id="273" r:id="rId3"/>
    <p:sldId id="289" r:id="rId4"/>
    <p:sldId id="312" r:id="rId5"/>
    <p:sldId id="309" r:id="rId6"/>
    <p:sldId id="269" r:id="rId7"/>
    <p:sldId id="297" r:id="rId8"/>
    <p:sldId id="310" r:id="rId9"/>
    <p:sldId id="311" r:id="rId10"/>
    <p:sldId id="314" r:id="rId11"/>
    <p:sldId id="327" r:id="rId12"/>
    <p:sldId id="328" r:id="rId13"/>
    <p:sldId id="329" r:id="rId14"/>
    <p:sldId id="313" r:id="rId15"/>
    <p:sldId id="291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31" r:id="rId25"/>
    <p:sldId id="332" r:id="rId26"/>
    <p:sldId id="323" r:id="rId27"/>
    <p:sldId id="324" r:id="rId28"/>
    <p:sldId id="325" r:id="rId29"/>
    <p:sldId id="330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1" r:id="rId38"/>
    <p:sldId id="342" r:id="rId39"/>
    <p:sldId id="343" r:id="rId40"/>
    <p:sldId id="344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" pitchFamily="2" charset="77"/>
      <p:regular r:id="rId48"/>
      <p:bold r:id="rId49"/>
      <p:italic r:id="rId50"/>
    </p:embeddedFont>
    <p:embeddedFont>
      <p:font typeface="Montserrat ExtraBold" pitchFamily="2" charset="77"/>
      <p:bold r:id="rId51"/>
      <p:italic r:id="rId52"/>
    </p:embeddedFont>
    <p:embeddedFont>
      <p:font typeface="Montserrat SemiBold" pitchFamily="2" charset="77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E44D26"/>
    <a:srgbClr val="262626"/>
    <a:srgbClr val="33414E"/>
    <a:srgbClr val="F16529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4A39E-404B-E14E-8E3B-26D593E0BDE3}" v="1028" dt="2021-10-06T09:17:01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jl, licht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53"/>
    <p:restoredTop sz="94682"/>
  </p:normalViewPr>
  <p:slideViewPr>
    <p:cSldViewPr snapToGrid="0">
      <p:cViewPr varScale="1">
        <p:scale>
          <a:sx n="73" d="100"/>
          <a:sy n="73" d="100"/>
        </p:scale>
        <p:origin x="200" y="3176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7AA4A39E-404B-E14E-8E3B-26D593E0BDE3}"/>
    <pc:docChg chg="undo custSel addSld delSld modSld sldOrd">
      <pc:chgData name="David Breckx" userId="18743d88-13bf-4679-806e-af4ac3bb633e" providerId="ADAL" clId="{7AA4A39E-404B-E14E-8E3B-26D593E0BDE3}" dt="2021-10-06T09:17:01.565" v="5806"/>
      <pc:docMkLst>
        <pc:docMk/>
      </pc:docMkLst>
      <pc:sldChg chg="del">
        <pc:chgData name="David Breckx" userId="18743d88-13bf-4679-806e-af4ac3bb633e" providerId="ADAL" clId="{7AA4A39E-404B-E14E-8E3B-26D593E0BDE3}" dt="2021-10-02T17:59:20.305" v="5" actId="2696"/>
        <pc:sldMkLst>
          <pc:docMk/>
          <pc:sldMk cId="2125473145" sldId="260"/>
        </pc:sldMkLst>
      </pc:sldChg>
      <pc:sldChg chg="addSp delSp modSp mod setBg modNotesTx">
        <pc:chgData name="David Breckx" userId="18743d88-13bf-4679-806e-af4ac3bb633e" providerId="ADAL" clId="{7AA4A39E-404B-E14E-8E3B-26D593E0BDE3}" dt="2021-10-02T18:46:45.390" v="1328" actId="20577"/>
        <pc:sldMkLst>
          <pc:docMk/>
          <pc:sldMk cId="3715399449" sldId="269"/>
        </pc:sldMkLst>
        <pc:spChg chg="mod">
          <ac:chgData name="David Breckx" userId="18743d88-13bf-4679-806e-af4ac3bb633e" providerId="ADAL" clId="{7AA4A39E-404B-E14E-8E3B-26D593E0BDE3}" dt="2021-10-02T18:07:16.456" v="983" actId="20577"/>
          <ac:spMkLst>
            <pc:docMk/>
            <pc:sldMk cId="3715399449" sldId="269"/>
            <ac:spMk id="6" creationId="{00000000-0000-0000-0000-000000000000}"/>
          </ac:spMkLst>
        </pc:spChg>
        <pc:spChg chg="del">
          <ac:chgData name="David Breckx" userId="18743d88-13bf-4679-806e-af4ac3bb633e" providerId="ADAL" clId="{7AA4A39E-404B-E14E-8E3B-26D593E0BDE3}" dt="2021-10-02T18:29:09.540" v="1078" actId="478"/>
          <ac:spMkLst>
            <pc:docMk/>
            <pc:sldMk cId="3715399449" sldId="269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2T18:46:45.390" v="1328" actId="20577"/>
          <ac:spMkLst>
            <pc:docMk/>
            <pc:sldMk cId="3715399449" sldId="269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2T18:32:54.605" v="1157" actId="1076"/>
          <ac:picMkLst>
            <pc:docMk/>
            <pc:sldMk cId="3715399449" sldId="269"/>
            <ac:picMk id="3" creationId="{79BD85D6-8A7D-F341-B9FA-94BB7B690091}"/>
          </ac:picMkLst>
        </pc:picChg>
        <pc:picChg chg="add mod">
          <ac:chgData name="David Breckx" userId="18743d88-13bf-4679-806e-af4ac3bb633e" providerId="ADAL" clId="{7AA4A39E-404B-E14E-8E3B-26D593E0BDE3}" dt="2021-10-02T18:35:03.515" v="1186" actId="1076"/>
          <ac:picMkLst>
            <pc:docMk/>
            <pc:sldMk cId="3715399449" sldId="269"/>
            <ac:picMk id="5" creationId="{C526F5E4-049F-0246-919C-CE025747D0EE}"/>
          </ac:picMkLst>
        </pc:picChg>
        <pc:picChg chg="del">
          <ac:chgData name="David Breckx" userId="18743d88-13bf-4679-806e-af4ac3bb633e" providerId="ADAL" clId="{7AA4A39E-404B-E14E-8E3B-26D593E0BDE3}" dt="2021-10-02T18:28:29.071" v="1077" actId="478"/>
          <ac:picMkLst>
            <pc:docMk/>
            <pc:sldMk cId="3715399449" sldId="269"/>
            <ac:picMk id="3074" creationId="{4E4E196F-4244-F24D-9C90-317108D54AA6}"/>
          </ac:picMkLst>
        </pc:picChg>
      </pc:sldChg>
      <pc:sldChg chg="addSp delSp modSp mod setBg">
        <pc:chgData name="David Breckx" userId="18743d88-13bf-4679-806e-af4ac3bb633e" providerId="ADAL" clId="{7AA4A39E-404B-E14E-8E3B-26D593E0BDE3}" dt="2021-10-02T18:50:24.781" v="1386" actId="1076"/>
        <pc:sldMkLst>
          <pc:docMk/>
          <pc:sldMk cId="1136514241" sldId="270"/>
        </pc:sldMkLst>
        <pc:spChg chg="mod">
          <ac:chgData name="David Breckx" userId="18743d88-13bf-4679-806e-af4ac3bb633e" providerId="ADAL" clId="{7AA4A39E-404B-E14E-8E3B-26D593E0BDE3}" dt="2021-10-02T18:10:05.367" v="991" actId="207"/>
          <ac:spMkLst>
            <pc:docMk/>
            <pc:sldMk cId="1136514241" sldId="270"/>
            <ac:spMk id="10" creationId="{1BAA71EA-A1D4-6A40-8755-81FD83681081}"/>
          </ac:spMkLst>
        </pc:spChg>
        <pc:picChg chg="add del mod">
          <ac:chgData name="David Breckx" userId="18743d88-13bf-4679-806e-af4ac3bb633e" providerId="ADAL" clId="{7AA4A39E-404B-E14E-8E3B-26D593E0BDE3}" dt="2021-10-02T18:50:24.781" v="1386" actId="1076"/>
          <ac:picMkLst>
            <pc:docMk/>
            <pc:sldMk cId="1136514241" sldId="270"/>
            <ac:picMk id="2" creationId="{00000000-0000-0000-0000-000000000000}"/>
          </ac:picMkLst>
        </pc:picChg>
        <pc:picChg chg="mod">
          <ac:chgData name="David Breckx" userId="18743d88-13bf-4679-806e-af4ac3bb633e" providerId="ADAL" clId="{7AA4A39E-404B-E14E-8E3B-26D593E0BDE3}" dt="2021-10-02T18:50:20.763" v="1385" actId="14100"/>
          <ac:picMkLst>
            <pc:docMk/>
            <pc:sldMk cId="1136514241" sldId="270"/>
            <ac:picMk id="30" creationId="{00000000-0000-0000-0000-000000000000}"/>
          </ac:picMkLst>
        </pc:picChg>
      </pc:sldChg>
      <pc:sldChg chg="addSp delSp modSp mod setBg">
        <pc:chgData name="David Breckx" userId="18743d88-13bf-4679-806e-af4ac3bb633e" providerId="ADAL" clId="{7AA4A39E-404B-E14E-8E3B-26D593E0BDE3}" dt="2021-10-02T18:38:57.434" v="1205"/>
        <pc:sldMkLst>
          <pc:docMk/>
          <pc:sldMk cId="1525278295" sldId="273"/>
        </pc:sldMkLst>
        <pc:spChg chg="add del mod">
          <ac:chgData name="David Breckx" userId="18743d88-13bf-4679-806e-af4ac3bb633e" providerId="ADAL" clId="{7AA4A39E-404B-E14E-8E3B-26D593E0BDE3}" dt="2021-10-02T18:04:53.364" v="162" actId="478"/>
          <ac:spMkLst>
            <pc:docMk/>
            <pc:sldMk cId="1525278295" sldId="273"/>
            <ac:spMk id="4" creationId="{6F0CA8B2-6F30-C247-A9AD-DA09E4625351}"/>
          </ac:spMkLst>
        </pc:spChg>
        <pc:spChg chg="del mod">
          <ac:chgData name="David Breckx" userId="18743d88-13bf-4679-806e-af4ac3bb633e" providerId="ADAL" clId="{7AA4A39E-404B-E14E-8E3B-26D593E0BDE3}" dt="2021-10-02T18:04:51.442" v="161" actId="478"/>
          <ac:spMkLst>
            <pc:docMk/>
            <pc:sldMk cId="1525278295" sldId="273"/>
            <ac:spMk id="2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2T18:04:49.562" v="160" actId="478"/>
          <ac:picMkLst>
            <pc:docMk/>
            <pc:sldMk cId="1525278295" sldId="273"/>
            <ac:picMk id="2" creationId="{00000000-0000-0000-0000-000000000000}"/>
          </ac:picMkLst>
        </pc:picChg>
        <pc:picChg chg="add del mod">
          <ac:chgData name="David Breckx" userId="18743d88-13bf-4679-806e-af4ac3bb633e" providerId="ADAL" clId="{7AA4A39E-404B-E14E-8E3B-26D593E0BDE3}" dt="2021-10-02T18:06:21.026" v="918" actId="478"/>
          <ac:picMkLst>
            <pc:docMk/>
            <pc:sldMk cId="1525278295" sldId="273"/>
            <ac:picMk id="6" creationId="{0354BAE3-FDD9-AD44-B081-3018D61ED1F4}"/>
          </ac:picMkLst>
        </pc:picChg>
        <pc:picChg chg="add mod">
          <ac:chgData name="David Breckx" userId="18743d88-13bf-4679-806e-af4ac3bb633e" providerId="ADAL" clId="{7AA4A39E-404B-E14E-8E3B-26D593E0BDE3}" dt="2021-10-02T18:06:31.931" v="922" actId="1076"/>
          <ac:picMkLst>
            <pc:docMk/>
            <pc:sldMk cId="1525278295" sldId="273"/>
            <ac:picMk id="1026" creationId="{E4473347-133C-E942-BA84-5BE005193E73}"/>
          </ac:picMkLst>
        </pc:picChg>
      </pc:sldChg>
      <pc:sldChg chg="del">
        <pc:chgData name="David Breckx" userId="18743d88-13bf-4679-806e-af4ac3bb633e" providerId="ADAL" clId="{7AA4A39E-404B-E14E-8E3B-26D593E0BDE3}" dt="2021-10-02T17:59:17.241" v="0" actId="2696"/>
        <pc:sldMkLst>
          <pc:docMk/>
          <pc:sldMk cId="276590874" sldId="278"/>
        </pc:sldMkLst>
      </pc:sldChg>
      <pc:sldChg chg="del">
        <pc:chgData name="David Breckx" userId="18743d88-13bf-4679-806e-af4ac3bb633e" providerId="ADAL" clId="{7AA4A39E-404B-E14E-8E3B-26D593E0BDE3}" dt="2021-10-02T17:59:18.018" v="2" actId="2696"/>
        <pc:sldMkLst>
          <pc:docMk/>
          <pc:sldMk cId="3036803114" sldId="286"/>
        </pc:sldMkLst>
      </pc:sldChg>
      <pc:sldChg chg="del">
        <pc:chgData name="David Breckx" userId="18743d88-13bf-4679-806e-af4ac3bb633e" providerId="ADAL" clId="{7AA4A39E-404B-E14E-8E3B-26D593E0BDE3}" dt="2021-10-02T17:59:18.927" v="4" actId="2696"/>
        <pc:sldMkLst>
          <pc:docMk/>
          <pc:sldMk cId="1531282332" sldId="287"/>
        </pc:sldMkLst>
      </pc:sldChg>
      <pc:sldChg chg="del">
        <pc:chgData name="David Breckx" userId="18743d88-13bf-4679-806e-af4ac3bb633e" providerId="ADAL" clId="{7AA4A39E-404B-E14E-8E3B-26D593E0BDE3}" dt="2021-10-02T17:59:17.685" v="1" actId="2696"/>
        <pc:sldMkLst>
          <pc:docMk/>
          <pc:sldMk cId="2189724842" sldId="288"/>
        </pc:sldMkLst>
      </pc:sldChg>
      <pc:sldChg chg="addSp delSp modSp mod setBg">
        <pc:chgData name="David Breckx" userId="18743d88-13bf-4679-806e-af4ac3bb633e" providerId="ADAL" clId="{7AA4A39E-404B-E14E-8E3B-26D593E0BDE3}" dt="2021-10-02T18:39:00.975" v="1206"/>
        <pc:sldMkLst>
          <pc:docMk/>
          <pc:sldMk cId="3048889052" sldId="289"/>
        </pc:sldMkLst>
        <pc:spChg chg="mod">
          <ac:chgData name="David Breckx" userId="18743d88-13bf-4679-806e-af4ac3bb633e" providerId="ADAL" clId="{7AA4A39E-404B-E14E-8E3B-26D593E0BDE3}" dt="2021-10-02T18:07:09.234" v="975" actId="20577"/>
          <ac:spMkLst>
            <pc:docMk/>
            <pc:sldMk cId="3048889052" sldId="289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2T18:02:10.606" v="126" actId="20577"/>
          <ac:spMkLst>
            <pc:docMk/>
            <pc:sldMk cId="3048889052" sldId="289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2T18:15:45.683" v="1020" actId="1076"/>
          <ac:picMkLst>
            <pc:docMk/>
            <pc:sldMk cId="3048889052" sldId="289"/>
            <ac:picMk id="2" creationId="{C9310A57-86E7-0C4B-8C3E-4F72B625C4C7}"/>
          </ac:picMkLst>
        </pc:picChg>
        <pc:picChg chg="del">
          <ac:chgData name="David Breckx" userId="18743d88-13bf-4679-806e-af4ac3bb633e" providerId="ADAL" clId="{7AA4A39E-404B-E14E-8E3B-26D593E0BDE3}" dt="2021-10-02T17:59:35.622" v="16" actId="478"/>
          <ac:picMkLst>
            <pc:docMk/>
            <pc:sldMk cId="3048889052" sldId="289"/>
            <ac:picMk id="4" creationId="{F211BFCC-768C-794C-8476-36788DF7DFB6}"/>
          </ac:picMkLst>
        </pc:picChg>
        <pc:picChg chg="add mod">
          <ac:chgData name="David Breckx" userId="18743d88-13bf-4679-806e-af4ac3bb633e" providerId="ADAL" clId="{7AA4A39E-404B-E14E-8E3B-26D593E0BDE3}" dt="2021-10-02T18:17:39.604" v="1027" actId="1076"/>
          <ac:picMkLst>
            <pc:docMk/>
            <pc:sldMk cId="3048889052" sldId="289"/>
            <ac:picMk id="5" creationId="{0BC12B4D-4026-1C47-BE21-44B6A80E4197}"/>
          </ac:picMkLst>
        </pc:picChg>
        <pc:picChg chg="del">
          <ac:chgData name="David Breckx" userId="18743d88-13bf-4679-806e-af4ac3bb633e" providerId="ADAL" clId="{7AA4A39E-404B-E14E-8E3B-26D593E0BDE3}" dt="2021-10-02T17:59:36.927" v="19" actId="478"/>
          <ac:picMkLst>
            <pc:docMk/>
            <pc:sldMk cId="3048889052" sldId="289"/>
            <ac:picMk id="8" creationId="{01313851-9DAD-9B41-969E-1DFCA6BB6B55}"/>
          </ac:picMkLst>
        </pc:picChg>
        <pc:picChg chg="add del mod">
          <ac:chgData name="David Breckx" userId="18743d88-13bf-4679-806e-af4ac3bb633e" providerId="ADAL" clId="{7AA4A39E-404B-E14E-8E3B-26D593E0BDE3}" dt="2021-10-02T18:00:17.709" v="23" actId="478"/>
          <ac:picMkLst>
            <pc:docMk/>
            <pc:sldMk cId="3048889052" sldId="289"/>
            <ac:picMk id="9" creationId="{23F4A49B-F455-3A4E-BD46-777DB4C4AFA5}"/>
          </ac:picMkLst>
        </pc:picChg>
        <pc:picChg chg="del">
          <ac:chgData name="David Breckx" userId="18743d88-13bf-4679-806e-af4ac3bb633e" providerId="ADAL" clId="{7AA4A39E-404B-E14E-8E3B-26D593E0BDE3}" dt="2021-10-02T17:59:36.038" v="17" actId="478"/>
          <ac:picMkLst>
            <pc:docMk/>
            <pc:sldMk cId="3048889052" sldId="289"/>
            <ac:picMk id="11" creationId="{ABB8D147-B985-6842-9C7A-6D065F39DED0}"/>
          </ac:picMkLst>
        </pc:picChg>
        <pc:picChg chg="add del mod">
          <ac:chgData name="David Breckx" userId="18743d88-13bf-4679-806e-af4ac3bb633e" providerId="ADAL" clId="{7AA4A39E-404B-E14E-8E3B-26D593E0BDE3}" dt="2021-10-02T18:01:45.304" v="84" actId="478"/>
          <ac:picMkLst>
            <pc:docMk/>
            <pc:sldMk cId="3048889052" sldId="289"/>
            <ac:picMk id="12" creationId="{2E9431E2-9B21-704A-BF72-93CA30C149CE}"/>
          </ac:picMkLst>
        </pc:picChg>
        <pc:picChg chg="del">
          <ac:chgData name="David Breckx" userId="18743d88-13bf-4679-806e-af4ac3bb633e" providerId="ADAL" clId="{7AA4A39E-404B-E14E-8E3B-26D593E0BDE3}" dt="2021-10-02T17:59:36.523" v="18" actId="478"/>
          <ac:picMkLst>
            <pc:docMk/>
            <pc:sldMk cId="3048889052" sldId="289"/>
            <ac:picMk id="13" creationId="{231EA586-042F-D849-A8E9-05AC00A3ECA1}"/>
          </ac:picMkLst>
        </pc:picChg>
      </pc:sldChg>
      <pc:sldChg chg="addSp delSp modSp mod modNotesTx">
        <pc:chgData name="David Breckx" userId="18743d88-13bf-4679-806e-af4ac3bb633e" providerId="ADAL" clId="{7AA4A39E-404B-E14E-8E3B-26D593E0BDE3}" dt="2021-10-05T18:22:12.230" v="3104" actId="1076"/>
        <pc:sldMkLst>
          <pc:docMk/>
          <pc:sldMk cId="1084587544" sldId="291"/>
        </pc:sldMkLst>
        <pc:spChg chg="add mod">
          <ac:chgData name="David Breckx" userId="18743d88-13bf-4679-806e-af4ac3bb633e" providerId="ADAL" clId="{7AA4A39E-404B-E14E-8E3B-26D593E0BDE3}" dt="2021-10-05T18:22:12.230" v="3104" actId="1076"/>
          <ac:spMkLst>
            <pc:docMk/>
            <pc:sldMk cId="1084587544" sldId="291"/>
            <ac:spMk id="2" creationId="{6976245A-C949-B246-96EF-A5CB0A3E78B7}"/>
          </ac:spMkLst>
        </pc:spChg>
        <pc:spChg chg="mod">
          <ac:chgData name="David Breckx" userId="18743d88-13bf-4679-806e-af4ac3bb633e" providerId="ADAL" clId="{7AA4A39E-404B-E14E-8E3B-26D593E0BDE3}" dt="2021-10-05T17:30:15.056" v="1653" actId="20577"/>
          <ac:spMkLst>
            <pc:docMk/>
            <pc:sldMk cId="1084587544" sldId="291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5T17:33:14.193" v="2037" actId="20577"/>
          <ac:spMkLst>
            <pc:docMk/>
            <pc:sldMk cId="1084587544" sldId="291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7:30:19.129" v="1661" actId="20577"/>
          <ac:spMkLst>
            <pc:docMk/>
            <pc:sldMk cId="1084587544" sldId="291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7:30:16.709" v="1654" actId="478"/>
          <ac:picMkLst>
            <pc:docMk/>
            <pc:sldMk cId="1084587544" sldId="291"/>
            <ac:picMk id="4098" creationId="{379FD8D1-F292-4949-BA64-FE76BC27E5BC}"/>
          </ac:picMkLst>
        </pc:picChg>
      </pc:sldChg>
      <pc:sldChg chg="del">
        <pc:chgData name="David Breckx" userId="18743d88-13bf-4679-806e-af4ac3bb633e" providerId="ADAL" clId="{7AA4A39E-404B-E14E-8E3B-26D593E0BDE3}" dt="2021-10-05T17:30:10.815" v="1645" actId="2696"/>
        <pc:sldMkLst>
          <pc:docMk/>
          <pc:sldMk cId="2223896610" sldId="292"/>
        </pc:sldMkLst>
      </pc:sldChg>
      <pc:sldChg chg="del">
        <pc:chgData name="David Breckx" userId="18743d88-13bf-4679-806e-af4ac3bb633e" providerId="ADAL" clId="{7AA4A39E-404B-E14E-8E3B-26D593E0BDE3}" dt="2021-10-05T17:30:10.085" v="1644" actId="2696"/>
        <pc:sldMkLst>
          <pc:docMk/>
          <pc:sldMk cId="4260273780" sldId="293"/>
        </pc:sldMkLst>
      </pc:sldChg>
      <pc:sldChg chg="del">
        <pc:chgData name="David Breckx" userId="18743d88-13bf-4679-806e-af4ac3bb633e" providerId="ADAL" clId="{7AA4A39E-404B-E14E-8E3B-26D593E0BDE3}" dt="2021-10-05T17:30:09.086" v="1641" actId="2696"/>
        <pc:sldMkLst>
          <pc:docMk/>
          <pc:sldMk cId="2144825660" sldId="294"/>
        </pc:sldMkLst>
      </pc:sldChg>
      <pc:sldChg chg="del">
        <pc:chgData name="David Breckx" userId="18743d88-13bf-4679-806e-af4ac3bb633e" providerId="ADAL" clId="{7AA4A39E-404B-E14E-8E3B-26D593E0BDE3}" dt="2021-10-02T17:59:18.413" v="3" actId="2696"/>
        <pc:sldMkLst>
          <pc:docMk/>
          <pc:sldMk cId="1161711128" sldId="296"/>
        </pc:sldMkLst>
      </pc:sldChg>
      <pc:sldChg chg="addSp delSp modSp mod">
        <pc:chgData name="David Breckx" userId="18743d88-13bf-4679-806e-af4ac3bb633e" providerId="ADAL" clId="{7AA4A39E-404B-E14E-8E3B-26D593E0BDE3}" dt="2021-10-02T18:46:41.863" v="1326" actId="20577"/>
        <pc:sldMkLst>
          <pc:docMk/>
          <pc:sldMk cId="277699550" sldId="297"/>
        </pc:sldMkLst>
        <pc:spChg chg="mod">
          <ac:chgData name="David Breckx" userId="18743d88-13bf-4679-806e-af4ac3bb633e" providerId="ADAL" clId="{7AA4A39E-404B-E14E-8E3B-26D593E0BDE3}" dt="2021-10-02T18:32:22.057" v="1147" actId="20577"/>
          <ac:spMkLst>
            <pc:docMk/>
            <pc:sldMk cId="277699550" sldId="297"/>
            <ac:spMk id="6" creationId="{00000000-0000-0000-0000-000000000000}"/>
          </ac:spMkLst>
        </pc:spChg>
        <pc:spChg chg="del">
          <ac:chgData name="David Breckx" userId="18743d88-13bf-4679-806e-af4ac3bb633e" providerId="ADAL" clId="{7AA4A39E-404B-E14E-8E3B-26D593E0BDE3}" dt="2021-10-02T18:32:20.269" v="1143" actId="478"/>
          <ac:spMkLst>
            <pc:docMk/>
            <pc:sldMk cId="277699550" sldId="297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2T18:46:41.863" v="1326" actId="20577"/>
          <ac:spMkLst>
            <pc:docMk/>
            <pc:sldMk cId="277699550" sldId="297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2T18:37:40.150" v="1204" actId="1076"/>
          <ac:picMkLst>
            <pc:docMk/>
            <pc:sldMk cId="277699550" sldId="297"/>
            <ac:picMk id="3" creationId="{78DF1524-B58B-5D42-85E0-C93AD747BE59}"/>
          </ac:picMkLst>
        </pc:picChg>
        <pc:picChg chg="add mod">
          <ac:chgData name="David Breckx" userId="18743d88-13bf-4679-806e-af4ac3bb633e" providerId="ADAL" clId="{7AA4A39E-404B-E14E-8E3B-26D593E0BDE3}" dt="2021-10-02T18:37:36.515" v="1203" actId="1076"/>
          <ac:picMkLst>
            <pc:docMk/>
            <pc:sldMk cId="277699550" sldId="297"/>
            <ac:picMk id="5" creationId="{0968DAE4-00BF-F541-9DC1-0647F094CB51}"/>
          </ac:picMkLst>
        </pc:picChg>
        <pc:picChg chg="add mod">
          <ac:chgData name="David Breckx" userId="18743d88-13bf-4679-806e-af4ac3bb633e" providerId="ADAL" clId="{7AA4A39E-404B-E14E-8E3B-26D593E0BDE3}" dt="2021-10-02T18:37:33.147" v="1202" actId="1076"/>
          <ac:picMkLst>
            <pc:docMk/>
            <pc:sldMk cId="277699550" sldId="297"/>
            <ac:picMk id="9" creationId="{66066524-3060-6D49-AE4D-C064434E8DCD}"/>
          </ac:picMkLst>
        </pc:picChg>
        <pc:picChg chg="add mod">
          <ac:chgData name="David Breckx" userId="18743d88-13bf-4679-806e-af4ac3bb633e" providerId="ADAL" clId="{7AA4A39E-404B-E14E-8E3B-26D593E0BDE3}" dt="2021-10-02T18:37:28.163" v="1201" actId="1076"/>
          <ac:picMkLst>
            <pc:docMk/>
            <pc:sldMk cId="277699550" sldId="297"/>
            <ac:picMk id="12" creationId="{0AD05ABA-DB0F-AD46-8FFD-95E4618B715A}"/>
          </ac:picMkLst>
        </pc:picChg>
        <pc:picChg chg="del">
          <ac:chgData name="David Breckx" userId="18743d88-13bf-4679-806e-af4ac3bb633e" providerId="ADAL" clId="{7AA4A39E-404B-E14E-8E3B-26D593E0BDE3}" dt="2021-10-02T18:31:43.794" v="1120" actId="478"/>
          <ac:picMkLst>
            <pc:docMk/>
            <pc:sldMk cId="277699550" sldId="297"/>
            <ac:picMk id="3074" creationId="{4E4E196F-4244-F24D-9C90-317108D54AA6}"/>
          </ac:picMkLst>
        </pc:picChg>
      </pc:sldChg>
      <pc:sldChg chg="del">
        <pc:chgData name="David Breckx" userId="18743d88-13bf-4679-806e-af4ac3bb633e" providerId="ADAL" clId="{7AA4A39E-404B-E14E-8E3B-26D593E0BDE3}" dt="2021-10-05T17:30:11.609" v="1646" actId="2696"/>
        <pc:sldMkLst>
          <pc:docMk/>
          <pc:sldMk cId="2696792124" sldId="298"/>
        </pc:sldMkLst>
      </pc:sldChg>
      <pc:sldChg chg="del">
        <pc:chgData name="David Breckx" userId="18743d88-13bf-4679-806e-af4ac3bb633e" providerId="ADAL" clId="{7AA4A39E-404B-E14E-8E3B-26D593E0BDE3}" dt="2021-10-05T17:30:09.409" v="1642" actId="2696"/>
        <pc:sldMkLst>
          <pc:docMk/>
          <pc:sldMk cId="3521909626" sldId="299"/>
        </pc:sldMkLst>
      </pc:sldChg>
      <pc:sldChg chg="del">
        <pc:chgData name="David Breckx" userId="18743d88-13bf-4679-806e-af4ac3bb633e" providerId="ADAL" clId="{7AA4A39E-404B-E14E-8E3B-26D593E0BDE3}" dt="2021-10-05T17:30:09.737" v="1643" actId="2696"/>
        <pc:sldMkLst>
          <pc:docMk/>
          <pc:sldMk cId="611908556" sldId="300"/>
        </pc:sldMkLst>
      </pc:sldChg>
      <pc:sldChg chg="del">
        <pc:chgData name="David Breckx" userId="18743d88-13bf-4679-806e-af4ac3bb633e" providerId="ADAL" clId="{7AA4A39E-404B-E14E-8E3B-26D593E0BDE3}" dt="2021-10-05T17:30:08.719" v="1640" actId="2696"/>
        <pc:sldMkLst>
          <pc:docMk/>
          <pc:sldMk cId="2728140317" sldId="301"/>
        </pc:sldMkLst>
      </pc:sldChg>
      <pc:sldChg chg="del">
        <pc:chgData name="David Breckx" userId="18743d88-13bf-4679-806e-af4ac3bb633e" providerId="ADAL" clId="{7AA4A39E-404B-E14E-8E3B-26D593E0BDE3}" dt="2021-10-05T17:30:08.216" v="1639" actId="2696"/>
        <pc:sldMkLst>
          <pc:docMk/>
          <pc:sldMk cId="579038714" sldId="302"/>
        </pc:sldMkLst>
      </pc:sldChg>
      <pc:sldChg chg="del">
        <pc:chgData name="David Breckx" userId="18743d88-13bf-4679-806e-af4ac3bb633e" providerId="ADAL" clId="{7AA4A39E-404B-E14E-8E3B-26D593E0BDE3}" dt="2021-10-05T17:30:08.008" v="1638" actId="2696"/>
        <pc:sldMkLst>
          <pc:docMk/>
          <pc:sldMk cId="3847494315" sldId="303"/>
        </pc:sldMkLst>
      </pc:sldChg>
      <pc:sldChg chg="del">
        <pc:chgData name="David Breckx" userId="18743d88-13bf-4679-806e-af4ac3bb633e" providerId="ADAL" clId="{7AA4A39E-404B-E14E-8E3B-26D593E0BDE3}" dt="2021-10-05T17:30:07.864" v="1637" actId="2696"/>
        <pc:sldMkLst>
          <pc:docMk/>
          <pc:sldMk cId="4064416364" sldId="304"/>
        </pc:sldMkLst>
      </pc:sldChg>
      <pc:sldChg chg="del">
        <pc:chgData name="David Breckx" userId="18743d88-13bf-4679-806e-af4ac3bb633e" providerId="ADAL" clId="{7AA4A39E-404B-E14E-8E3B-26D593E0BDE3}" dt="2021-10-05T17:30:07.694" v="1636" actId="2696"/>
        <pc:sldMkLst>
          <pc:docMk/>
          <pc:sldMk cId="2420974904" sldId="305"/>
        </pc:sldMkLst>
      </pc:sldChg>
      <pc:sldChg chg="del">
        <pc:chgData name="David Breckx" userId="18743d88-13bf-4679-806e-af4ac3bb633e" providerId="ADAL" clId="{7AA4A39E-404B-E14E-8E3B-26D593E0BDE3}" dt="2021-10-05T17:30:07.610" v="1635" actId="2696"/>
        <pc:sldMkLst>
          <pc:docMk/>
          <pc:sldMk cId="443862885" sldId="306"/>
        </pc:sldMkLst>
      </pc:sldChg>
      <pc:sldChg chg="del">
        <pc:chgData name="David Breckx" userId="18743d88-13bf-4679-806e-af4ac3bb633e" providerId="ADAL" clId="{7AA4A39E-404B-E14E-8E3B-26D593E0BDE3}" dt="2021-10-05T17:30:07.394" v="1634" actId="2696"/>
        <pc:sldMkLst>
          <pc:docMk/>
          <pc:sldMk cId="3613126239" sldId="307"/>
        </pc:sldMkLst>
      </pc:sldChg>
      <pc:sldChg chg="del">
        <pc:chgData name="David Breckx" userId="18743d88-13bf-4679-806e-af4ac3bb633e" providerId="ADAL" clId="{7AA4A39E-404B-E14E-8E3B-26D593E0BDE3}" dt="2021-10-05T17:30:07.237" v="1633" actId="2696"/>
        <pc:sldMkLst>
          <pc:docMk/>
          <pc:sldMk cId="3033854504" sldId="308"/>
        </pc:sldMkLst>
      </pc:sldChg>
      <pc:sldChg chg="del">
        <pc:chgData name="David Breckx" userId="18743d88-13bf-4679-806e-af4ac3bb633e" providerId="ADAL" clId="{7AA4A39E-404B-E14E-8E3B-26D593E0BDE3}" dt="2021-10-02T17:59:30.581" v="15" actId="2696"/>
        <pc:sldMkLst>
          <pc:docMk/>
          <pc:sldMk cId="2380584777" sldId="309"/>
        </pc:sldMkLst>
      </pc:sldChg>
      <pc:sldChg chg="addSp delSp modSp add mod setBg">
        <pc:chgData name="David Breckx" userId="18743d88-13bf-4679-806e-af4ac3bb633e" providerId="ADAL" clId="{7AA4A39E-404B-E14E-8E3B-26D593E0BDE3}" dt="2021-10-02T18:46:55.125" v="1333" actId="20577"/>
        <pc:sldMkLst>
          <pc:docMk/>
          <pc:sldMk cId="3359850619" sldId="309"/>
        </pc:sldMkLst>
        <pc:spChg chg="mod">
          <ac:chgData name="David Breckx" userId="18743d88-13bf-4679-806e-af4ac3bb633e" providerId="ADAL" clId="{7AA4A39E-404B-E14E-8E3B-26D593E0BDE3}" dt="2021-10-02T18:07:12.957" v="979" actId="20577"/>
          <ac:spMkLst>
            <pc:docMk/>
            <pc:sldMk cId="3359850619" sldId="309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2T18:46:55.125" v="1333" actId="20577"/>
          <ac:spMkLst>
            <pc:docMk/>
            <pc:sldMk cId="3359850619" sldId="309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2T18:03:25.353" v="134" actId="478"/>
          <ac:picMkLst>
            <pc:docMk/>
            <pc:sldMk cId="3359850619" sldId="309"/>
            <ac:picMk id="2" creationId="{C9310A57-86E7-0C4B-8C3E-4F72B625C4C7}"/>
          </ac:picMkLst>
        </pc:picChg>
        <pc:picChg chg="add del mod">
          <ac:chgData name="David Breckx" userId="18743d88-13bf-4679-806e-af4ac3bb633e" providerId="ADAL" clId="{7AA4A39E-404B-E14E-8E3B-26D593E0BDE3}" dt="2021-10-02T18:31:55.540" v="1121" actId="478"/>
          <ac:picMkLst>
            <pc:docMk/>
            <pc:sldMk cId="3359850619" sldId="309"/>
            <ac:picMk id="3" creationId="{DE852C72-BACE-C04F-9B6E-F34468101265}"/>
          </ac:picMkLst>
        </pc:picChg>
        <pc:picChg chg="add del mod modCrop">
          <ac:chgData name="David Breckx" userId="18743d88-13bf-4679-806e-af4ac3bb633e" providerId="ADAL" clId="{7AA4A39E-404B-E14E-8E3B-26D593E0BDE3}" dt="2021-10-02T18:14:58.926" v="1019" actId="478"/>
          <ac:picMkLst>
            <pc:docMk/>
            <pc:sldMk cId="3359850619" sldId="309"/>
            <ac:picMk id="5" creationId="{8ECB8A8F-4500-4648-A226-80883B371C1E}"/>
          </ac:picMkLst>
        </pc:picChg>
        <pc:picChg chg="add mod">
          <ac:chgData name="David Breckx" userId="18743d88-13bf-4679-806e-af4ac3bb633e" providerId="ADAL" clId="{7AA4A39E-404B-E14E-8E3B-26D593E0BDE3}" dt="2021-10-02T18:33:04.726" v="1160" actId="1076"/>
          <ac:picMkLst>
            <pc:docMk/>
            <pc:sldMk cId="3359850619" sldId="309"/>
            <ac:picMk id="8" creationId="{A7B8C2C9-993C-4A42-8609-010967512BE8}"/>
          </ac:picMkLst>
        </pc:picChg>
        <pc:picChg chg="add mod">
          <ac:chgData name="David Breckx" userId="18743d88-13bf-4679-806e-af4ac3bb633e" providerId="ADAL" clId="{7AA4A39E-404B-E14E-8E3B-26D593E0BDE3}" dt="2021-10-02T18:34:59.647" v="1185" actId="1076"/>
          <ac:picMkLst>
            <pc:docMk/>
            <pc:sldMk cId="3359850619" sldId="309"/>
            <ac:picMk id="11" creationId="{CCD94050-A2D0-1C4C-95AB-F197E0D85088}"/>
          </ac:picMkLst>
        </pc:picChg>
      </pc:sldChg>
      <pc:sldChg chg="del">
        <pc:chgData name="David Breckx" userId="18743d88-13bf-4679-806e-af4ac3bb633e" providerId="ADAL" clId="{7AA4A39E-404B-E14E-8E3B-26D593E0BDE3}" dt="2021-10-02T17:59:30.175" v="14" actId="2696"/>
        <pc:sldMkLst>
          <pc:docMk/>
          <pc:sldMk cId="3335760220" sldId="310"/>
        </pc:sldMkLst>
      </pc:sldChg>
      <pc:sldChg chg="addSp delSp modSp add del mod">
        <pc:chgData name="David Breckx" userId="18743d88-13bf-4679-806e-af4ac3bb633e" providerId="ADAL" clId="{7AA4A39E-404B-E14E-8E3B-26D593E0BDE3}" dt="2021-10-02T18:47:10.353" v="1351" actId="20577"/>
        <pc:sldMkLst>
          <pc:docMk/>
          <pc:sldMk cId="3948992690" sldId="310"/>
        </pc:sldMkLst>
        <pc:spChg chg="mod">
          <ac:chgData name="David Breckx" userId="18743d88-13bf-4679-806e-af4ac3bb633e" providerId="ADAL" clId="{7AA4A39E-404B-E14E-8E3B-26D593E0BDE3}" dt="2021-10-02T18:47:10.353" v="1351" actId="20577"/>
          <ac:spMkLst>
            <pc:docMk/>
            <pc:sldMk cId="3948992690" sldId="310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2T18:41:38.314" v="1226" actId="478"/>
          <ac:picMkLst>
            <pc:docMk/>
            <pc:sldMk cId="3948992690" sldId="310"/>
            <ac:picMk id="3" creationId="{78DF1524-B58B-5D42-85E0-C93AD747BE59}"/>
          </ac:picMkLst>
        </pc:picChg>
        <pc:picChg chg="add mod">
          <ac:chgData name="David Breckx" userId="18743d88-13bf-4679-806e-af4ac3bb633e" providerId="ADAL" clId="{7AA4A39E-404B-E14E-8E3B-26D593E0BDE3}" dt="2021-10-02T18:45:12.082" v="1286" actId="1076"/>
          <ac:picMkLst>
            <pc:docMk/>
            <pc:sldMk cId="3948992690" sldId="310"/>
            <ac:picMk id="4" creationId="{15A9FB49-6808-0A44-8E7D-F25655070836}"/>
          </ac:picMkLst>
        </pc:picChg>
        <pc:picChg chg="del">
          <ac:chgData name="David Breckx" userId="18743d88-13bf-4679-806e-af4ac3bb633e" providerId="ADAL" clId="{7AA4A39E-404B-E14E-8E3B-26D593E0BDE3}" dt="2021-10-02T18:41:36.762" v="1225" actId="478"/>
          <ac:picMkLst>
            <pc:docMk/>
            <pc:sldMk cId="3948992690" sldId="310"/>
            <ac:picMk id="5" creationId="{0968DAE4-00BF-F541-9DC1-0647F094CB51}"/>
          </ac:picMkLst>
        </pc:picChg>
        <pc:picChg chg="add mod">
          <ac:chgData name="David Breckx" userId="18743d88-13bf-4679-806e-af4ac3bb633e" providerId="ADAL" clId="{7AA4A39E-404B-E14E-8E3B-26D593E0BDE3}" dt="2021-10-02T18:45:10.098" v="1285" actId="1076"/>
          <ac:picMkLst>
            <pc:docMk/>
            <pc:sldMk cId="3948992690" sldId="310"/>
            <ac:picMk id="8" creationId="{BBD983CF-8B5B-9148-913B-2A53A3075937}"/>
          </ac:picMkLst>
        </pc:picChg>
        <pc:picChg chg="del">
          <ac:chgData name="David Breckx" userId="18743d88-13bf-4679-806e-af4ac3bb633e" providerId="ADAL" clId="{7AA4A39E-404B-E14E-8E3B-26D593E0BDE3}" dt="2021-10-02T18:41:38.719" v="1227" actId="478"/>
          <ac:picMkLst>
            <pc:docMk/>
            <pc:sldMk cId="3948992690" sldId="310"/>
            <ac:picMk id="9" creationId="{66066524-3060-6D49-AE4D-C064434E8DCD}"/>
          </ac:picMkLst>
        </pc:picChg>
        <pc:picChg chg="del">
          <ac:chgData name="David Breckx" userId="18743d88-13bf-4679-806e-af4ac3bb633e" providerId="ADAL" clId="{7AA4A39E-404B-E14E-8E3B-26D593E0BDE3}" dt="2021-10-02T18:41:39.447" v="1228" actId="478"/>
          <ac:picMkLst>
            <pc:docMk/>
            <pc:sldMk cId="3948992690" sldId="310"/>
            <ac:picMk id="12" creationId="{0AD05ABA-DB0F-AD46-8FFD-95E4618B715A}"/>
          </ac:picMkLst>
        </pc:picChg>
      </pc:sldChg>
      <pc:sldChg chg="del">
        <pc:chgData name="David Breckx" userId="18743d88-13bf-4679-806e-af4ac3bb633e" providerId="ADAL" clId="{7AA4A39E-404B-E14E-8E3B-26D593E0BDE3}" dt="2021-10-02T17:59:29.655" v="13" actId="2696"/>
        <pc:sldMkLst>
          <pc:docMk/>
          <pc:sldMk cId="3531508927" sldId="311"/>
        </pc:sldMkLst>
      </pc:sldChg>
      <pc:sldChg chg="addSp delSp modSp add mod">
        <pc:chgData name="David Breckx" userId="18743d88-13bf-4679-806e-af4ac3bb633e" providerId="ADAL" clId="{7AA4A39E-404B-E14E-8E3B-26D593E0BDE3}" dt="2021-10-05T17:34:55.195" v="2067" actId="962"/>
        <pc:sldMkLst>
          <pc:docMk/>
          <pc:sldMk cId="4026952376" sldId="311"/>
        </pc:sldMkLst>
        <pc:spChg chg="mod">
          <ac:chgData name="David Breckx" userId="18743d88-13bf-4679-806e-af4ac3bb633e" providerId="ADAL" clId="{7AA4A39E-404B-E14E-8E3B-26D593E0BDE3}" dt="2021-10-02T18:47:21.128" v="1367" actId="20577"/>
          <ac:spMkLst>
            <pc:docMk/>
            <pc:sldMk cId="4026952376" sldId="311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7:34:55.195" v="2067" actId="962"/>
          <ac:picMkLst>
            <pc:docMk/>
            <pc:sldMk cId="4026952376" sldId="311"/>
            <ac:picMk id="3" creationId="{DEF369D5-69C6-9145-9AEA-44704672411E}"/>
          </ac:picMkLst>
        </pc:picChg>
        <pc:picChg chg="del">
          <ac:chgData name="David Breckx" userId="18743d88-13bf-4679-806e-af4ac3bb633e" providerId="ADAL" clId="{7AA4A39E-404B-E14E-8E3B-26D593E0BDE3}" dt="2021-10-02T18:44:30.480" v="1272" actId="478"/>
          <ac:picMkLst>
            <pc:docMk/>
            <pc:sldMk cId="4026952376" sldId="311"/>
            <ac:picMk id="4" creationId="{15A9FB49-6808-0A44-8E7D-F25655070836}"/>
          </ac:picMkLst>
        </pc:picChg>
        <pc:picChg chg="add mod">
          <ac:chgData name="David Breckx" userId="18743d88-13bf-4679-806e-af4ac3bb633e" providerId="ADAL" clId="{7AA4A39E-404B-E14E-8E3B-26D593E0BDE3}" dt="2021-10-02T18:45:02.245" v="1284" actId="1076"/>
          <ac:picMkLst>
            <pc:docMk/>
            <pc:sldMk cId="4026952376" sldId="311"/>
            <ac:picMk id="7" creationId="{D2ABE53C-62FC-624D-9846-60CD4850FBD6}"/>
          </ac:picMkLst>
        </pc:picChg>
        <pc:picChg chg="del">
          <ac:chgData name="David Breckx" userId="18743d88-13bf-4679-806e-af4ac3bb633e" providerId="ADAL" clId="{7AA4A39E-404B-E14E-8E3B-26D593E0BDE3}" dt="2021-10-02T18:44:29.997" v="1271" actId="478"/>
          <ac:picMkLst>
            <pc:docMk/>
            <pc:sldMk cId="4026952376" sldId="311"/>
            <ac:picMk id="8" creationId="{BBD983CF-8B5B-9148-913B-2A53A3075937}"/>
          </ac:picMkLst>
        </pc:picChg>
      </pc:sldChg>
      <pc:sldChg chg="addSp delSp modSp add mod ord setBg">
        <pc:chgData name="David Breckx" userId="18743d88-13bf-4679-806e-af4ac3bb633e" providerId="ADAL" clId="{7AA4A39E-404B-E14E-8E3B-26D593E0BDE3}" dt="2021-10-02T18:52:43.099" v="1442" actId="20577"/>
        <pc:sldMkLst>
          <pc:docMk/>
          <pc:sldMk cId="1450294272" sldId="312"/>
        </pc:sldMkLst>
        <pc:spChg chg="add mod">
          <ac:chgData name="David Breckx" userId="18743d88-13bf-4679-806e-af4ac3bb633e" providerId="ADAL" clId="{7AA4A39E-404B-E14E-8E3B-26D593E0BDE3}" dt="2021-10-02T18:52:43.099" v="1442" actId="20577"/>
          <ac:spMkLst>
            <pc:docMk/>
            <pc:sldMk cId="1450294272" sldId="312"/>
            <ac:spMk id="5" creationId="{F19114DD-E871-9044-BACA-6D3B61B77EB6}"/>
          </ac:spMkLst>
        </pc:spChg>
        <pc:picChg chg="add mod">
          <ac:chgData name="David Breckx" userId="18743d88-13bf-4679-806e-af4ac3bb633e" providerId="ADAL" clId="{7AA4A39E-404B-E14E-8E3B-26D593E0BDE3}" dt="2021-10-02T18:49:47.086" v="1377" actId="1076"/>
          <ac:picMkLst>
            <pc:docMk/>
            <pc:sldMk cId="1450294272" sldId="312"/>
            <ac:picMk id="4" creationId="{F37CF101-A37E-AC4A-BA8B-B44BB3551288}"/>
          </ac:picMkLst>
        </pc:picChg>
        <pc:picChg chg="del">
          <ac:chgData name="David Breckx" userId="18743d88-13bf-4679-806e-af4ac3bb633e" providerId="ADAL" clId="{7AA4A39E-404B-E14E-8E3B-26D593E0BDE3}" dt="2021-10-02T18:48:00.772" v="1370" actId="478"/>
          <ac:picMkLst>
            <pc:docMk/>
            <pc:sldMk cId="1450294272" sldId="312"/>
            <ac:picMk id="1026" creationId="{E4473347-133C-E942-BA84-5BE005193E73}"/>
          </ac:picMkLst>
        </pc:picChg>
        <pc:picChg chg="add mod">
          <ac:chgData name="David Breckx" userId="18743d88-13bf-4679-806e-af4ac3bb633e" providerId="ADAL" clId="{7AA4A39E-404B-E14E-8E3B-26D593E0BDE3}" dt="2021-10-02T18:49:34.315" v="1375" actId="1076"/>
          <ac:picMkLst>
            <pc:docMk/>
            <pc:sldMk cId="1450294272" sldId="312"/>
            <ac:picMk id="2050" creationId="{D85B563B-0728-5A46-BBE4-1DF8B694E06A}"/>
          </ac:picMkLst>
        </pc:picChg>
      </pc:sldChg>
      <pc:sldChg chg="del">
        <pc:chgData name="David Breckx" userId="18743d88-13bf-4679-806e-af4ac3bb633e" providerId="ADAL" clId="{7AA4A39E-404B-E14E-8E3B-26D593E0BDE3}" dt="2021-10-02T17:59:29.201" v="12" actId="2696"/>
        <pc:sldMkLst>
          <pc:docMk/>
          <pc:sldMk cId="2630440789" sldId="312"/>
        </pc:sldMkLst>
      </pc:sldChg>
      <pc:sldChg chg="addSp delSp modSp add mod setBg">
        <pc:chgData name="David Breckx" userId="18743d88-13bf-4679-806e-af4ac3bb633e" providerId="ADAL" clId="{7AA4A39E-404B-E14E-8E3B-26D593E0BDE3}" dt="2021-10-02T18:52:25.826" v="1440" actId="166"/>
        <pc:sldMkLst>
          <pc:docMk/>
          <pc:sldMk cId="2937284209" sldId="313"/>
        </pc:sldMkLst>
        <pc:spChg chg="mod">
          <ac:chgData name="David Breckx" userId="18743d88-13bf-4679-806e-af4ac3bb633e" providerId="ADAL" clId="{7AA4A39E-404B-E14E-8E3B-26D593E0BDE3}" dt="2021-10-02T18:52:25.826" v="1440" actId="166"/>
          <ac:spMkLst>
            <pc:docMk/>
            <pc:sldMk cId="2937284209" sldId="313"/>
            <ac:spMk id="5" creationId="{F19114DD-E871-9044-BACA-6D3B61B77EB6}"/>
          </ac:spMkLst>
        </pc:spChg>
        <pc:picChg chg="mod">
          <ac:chgData name="David Breckx" userId="18743d88-13bf-4679-806e-af4ac3bb633e" providerId="ADAL" clId="{7AA4A39E-404B-E14E-8E3B-26D593E0BDE3}" dt="2021-10-02T18:52:21.134" v="1439" actId="1076"/>
          <ac:picMkLst>
            <pc:docMk/>
            <pc:sldMk cId="2937284209" sldId="313"/>
            <ac:picMk id="4" creationId="{F37CF101-A37E-AC4A-BA8B-B44BB3551288}"/>
          </ac:picMkLst>
        </pc:picChg>
        <pc:picChg chg="del">
          <ac:chgData name="David Breckx" userId="18743d88-13bf-4679-806e-af4ac3bb633e" providerId="ADAL" clId="{7AA4A39E-404B-E14E-8E3B-26D593E0BDE3}" dt="2021-10-02T18:51:31.243" v="1435" actId="478"/>
          <ac:picMkLst>
            <pc:docMk/>
            <pc:sldMk cId="2937284209" sldId="313"/>
            <ac:picMk id="2050" creationId="{D85B563B-0728-5A46-BBE4-1DF8B694E06A}"/>
          </ac:picMkLst>
        </pc:picChg>
        <pc:picChg chg="add mod">
          <ac:chgData name="David Breckx" userId="18743d88-13bf-4679-806e-af4ac3bb633e" providerId="ADAL" clId="{7AA4A39E-404B-E14E-8E3B-26D593E0BDE3}" dt="2021-10-02T18:52:14.899" v="1437" actId="1076"/>
          <ac:picMkLst>
            <pc:docMk/>
            <pc:sldMk cId="2937284209" sldId="313"/>
            <ac:picMk id="3074" creationId="{354B950E-D76C-4E45-B94B-FA1BDEED203B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2T19:00:36.641" v="1632" actId="122"/>
        <pc:sldMkLst>
          <pc:docMk/>
          <pc:sldMk cId="4233430237" sldId="314"/>
        </pc:sldMkLst>
        <pc:spChg chg="mod">
          <ac:chgData name="David Breckx" userId="18743d88-13bf-4679-806e-af4ac3bb633e" providerId="ADAL" clId="{7AA4A39E-404B-E14E-8E3B-26D593E0BDE3}" dt="2021-10-02T18:53:21.721" v="1463" actId="20577"/>
          <ac:spMkLst>
            <pc:docMk/>
            <pc:sldMk cId="4233430237" sldId="314"/>
            <ac:spMk id="10" creationId="{00000000-0000-0000-0000-000000000000}"/>
          </ac:spMkLst>
        </pc:spChg>
        <pc:graphicFrameChg chg="add mod modGraphic">
          <ac:chgData name="David Breckx" userId="18743d88-13bf-4679-806e-af4ac3bb633e" providerId="ADAL" clId="{7AA4A39E-404B-E14E-8E3B-26D593E0BDE3}" dt="2021-10-02T19:00:36.641" v="1632" actId="122"/>
          <ac:graphicFrameMkLst>
            <pc:docMk/>
            <pc:sldMk cId="4233430237" sldId="314"/>
            <ac:graphicFrameMk id="2" creationId="{0F6A4D27-4ABB-6A46-A297-446652BF6BB4}"/>
          </ac:graphicFrameMkLst>
        </pc:graphicFrameChg>
        <pc:picChg chg="del">
          <ac:chgData name="David Breckx" userId="18743d88-13bf-4679-806e-af4ac3bb633e" providerId="ADAL" clId="{7AA4A39E-404B-E14E-8E3B-26D593E0BDE3}" dt="2021-10-02T18:53:27.740" v="1465" actId="478"/>
          <ac:picMkLst>
            <pc:docMk/>
            <pc:sldMk cId="4233430237" sldId="314"/>
            <ac:picMk id="3" creationId="{DEF369D5-69C6-9145-9AEA-44704672411E}"/>
          </ac:picMkLst>
        </pc:picChg>
        <pc:picChg chg="del">
          <ac:chgData name="David Breckx" userId="18743d88-13bf-4679-806e-af4ac3bb633e" providerId="ADAL" clId="{7AA4A39E-404B-E14E-8E3B-26D593E0BDE3}" dt="2021-10-02T18:53:27.301" v="1464" actId="478"/>
          <ac:picMkLst>
            <pc:docMk/>
            <pc:sldMk cId="4233430237" sldId="314"/>
            <ac:picMk id="7" creationId="{D2ABE53C-62FC-624D-9846-60CD4850FBD6}"/>
          </ac:picMkLst>
        </pc:picChg>
      </pc:sldChg>
      <pc:sldChg chg="addSp delSp modSp add mod modNotesTx">
        <pc:chgData name="David Breckx" userId="18743d88-13bf-4679-806e-af4ac3bb633e" providerId="ADAL" clId="{7AA4A39E-404B-E14E-8E3B-26D593E0BDE3}" dt="2021-10-05T17:54:23.642" v="2489" actId="20577"/>
        <pc:sldMkLst>
          <pc:docMk/>
          <pc:sldMk cId="3533605257" sldId="315"/>
        </pc:sldMkLst>
        <pc:spChg chg="del">
          <ac:chgData name="David Breckx" userId="18743d88-13bf-4679-806e-af4ac3bb633e" providerId="ADAL" clId="{7AA4A39E-404B-E14E-8E3B-26D593E0BDE3}" dt="2021-10-05T17:34:40.423" v="2064" actId="478"/>
          <ac:spMkLst>
            <pc:docMk/>
            <pc:sldMk cId="3533605257" sldId="315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7:34:04.997" v="2063" actId="20577"/>
          <ac:spMkLst>
            <pc:docMk/>
            <pc:sldMk cId="3533605257" sldId="315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7:35:22.783" v="2075" actId="1076"/>
          <ac:picMkLst>
            <pc:docMk/>
            <pc:sldMk cId="3533605257" sldId="315"/>
            <ac:picMk id="3" creationId="{51B54180-AF46-B046-BAD9-94FB8FBD1552}"/>
          </ac:picMkLst>
        </pc:picChg>
        <pc:picChg chg="add mod">
          <ac:chgData name="David Breckx" userId="18743d88-13bf-4679-806e-af4ac3bb633e" providerId="ADAL" clId="{7AA4A39E-404B-E14E-8E3B-26D593E0BDE3}" dt="2021-10-05T17:35:24.133" v="2076" actId="1076"/>
          <ac:picMkLst>
            <pc:docMk/>
            <pc:sldMk cId="3533605257" sldId="315"/>
            <ac:picMk id="5" creationId="{E291E57D-6CFA-5540-9B70-E1EA01E06180}"/>
          </ac:picMkLst>
        </pc:picChg>
      </pc:sldChg>
      <pc:sldChg chg="addSp delSp modSp add mod modNotesTx">
        <pc:chgData name="David Breckx" userId="18743d88-13bf-4679-806e-af4ac3bb633e" providerId="ADAL" clId="{7AA4A39E-404B-E14E-8E3B-26D593E0BDE3}" dt="2021-10-05T17:54:21.342" v="2488" actId="20577"/>
        <pc:sldMkLst>
          <pc:docMk/>
          <pc:sldMk cId="1898903531" sldId="316"/>
        </pc:sldMkLst>
        <pc:spChg chg="mod">
          <ac:chgData name="David Breckx" userId="18743d88-13bf-4679-806e-af4ac3bb633e" providerId="ADAL" clId="{7AA4A39E-404B-E14E-8E3B-26D593E0BDE3}" dt="2021-10-05T17:35:54.798" v="2079" actId="20577"/>
          <ac:spMkLst>
            <pc:docMk/>
            <pc:sldMk cId="1898903531" sldId="316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7:35:56.215" v="2080" actId="478"/>
          <ac:picMkLst>
            <pc:docMk/>
            <pc:sldMk cId="1898903531" sldId="316"/>
            <ac:picMk id="3" creationId="{51B54180-AF46-B046-BAD9-94FB8FBD1552}"/>
          </ac:picMkLst>
        </pc:picChg>
        <pc:picChg chg="add mod">
          <ac:chgData name="David Breckx" userId="18743d88-13bf-4679-806e-af4ac3bb633e" providerId="ADAL" clId="{7AA4A39E-404B-E14E-8E3B-26D593E0BDE3}" dt="2021-10-05T17:36:30.419" v="2086" actId="1076"/>
          <ac:picMkLst>
            <pc:docMk/>
            <pc:sldMk cId="1898903531" sldId="316"/>
            <ac:picMk id="4" creationId="{2782D827-84B3-D54A-AF7E-C25A360911E7}"/>
          </ac:picMkLst>
        </pc:picChg>
        <pc:picChg chg="del">
          <ac:chgData name="David Breckx" userId="18743d88-13bf-4679-806e-af4ac3bb633e" providerId="ADAL" clId="{7AA4A39E-404B-E14E-8E3B-26D593E0BDE3}" dt="2021-10-05T17:35:56.619" v="2081" actId="478"/>
          <ac:picMkLst>
            <pc:docMk/>
            <pc:sldMk cId="1898903531" sldId="316"/>
            <ac:picMk id="5" creationId="{E291E57D-6CFA-5540-9B70-E1EA01E06180}"/>
          </ac:picMkLst>
        </pc:picChg>
        <pc:picChg chg="add mod">
          <ac:chgData name="David Breckx" userId="18743d88-13bf-4679-806e-af4ac3bb633e" providerId="ADAL" clId="{7AA4A39E-404B-E14E-8E3B-26D593E0BDE3}" dt="2021-10-05T17:36:37.972" v="2091" actId="1076"/>
          <ac:picMkLst>
            <pc:docMk/>
            <pc:sldMk cId="1898903531" sldId="316"/>
            <ac:picMk id="8" creationId="{8DED4448-9F10-9C42-A1AA-FE060945F038}"/>
          </ac:picMkLst>
        </pc:picChg>
      </pc:sldChg>
      <pc:sldChg chg="addSp delSp modSp add mod modNotesTx">
        <pc:chgData name="David Breckx" userId="18743d88-13bf-4679-806e-af4ac3bb633e" providerId="ADAL" clId="{7AA4A39E-404B-E14E-8E3B-26D593E0BDE3}" dt="2021-10-05T17:54:19.074" v="2487" actId="20577"/>
        <pc:sldMkLst>
          <pc:docMk/>
          <pc:sldMk cId="2621705327" sldId="317"/>
        </pc:sldMkLst>
        <pc:spChg chg="mod">
          <ac:chgData name="David Breckx" userId="18743d88-13bf-4679-806e-af4ac3bb633e" providerId="ADAL" clId="{7AA4A39E-404B-E14E-8E3B-26D593E0BDE3}" dt="2021-10-05T17:37:30.401" v="2094" actId="20577"/>
          <ac:spMkLst>
            <pc:docMk/>
            <pc:sldMk cId="2621705327" sldId="317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7:37:48.327" v="2102" actId="1076"/>
          <ac:picMkLst>
            <pc:docMk/>
            <pc:sldMk cId="2621705327" sldId="317"/>
            <ac:picMk id="3" creationId="{4CED8B48-0302-EF46-B095-0449198C0A50}"/>
          </ac:picMkLst>
        </pc:picChg>
        <pc:picChg chg="del">
          <ac:chgData name="David Breckx" userId="18743d88-13bf-4679-806e-af4ac3bb633e" providerId="ADAL" clId="{7AA4A39E-404B-E14E-8E3B-26D593E0BDE3}" dt="2021-10-05T17:37:35.418" v="2095" actId="478"/>
          <ac:picMkLst>
            <pc:docMk/>
            <pc:sldMk cId="2621705327" sldId="317"/>
            <ac:picMk id="4" creationId="{2782D827-84B3-D54A-AF7E-C25A360911E7}"/>
          </ac:picMkLst>
        </pc:picChg>
        <pc:picChg chg="add mod">
          <ac:chgData name="David Breckx" userId="18743d88-13bf-4679-806e-af4ac3bb633e" providerId="ADAL" clId="{7AA4A39E-404B-E14E-8E3B-26D593E0BDE3}" dt="2021-10-05T17:37:58.313" v="2107" actId="1076"/>
          <ac:picMkLst>
            <pc:docMk/>
            <pc:sldMk cId="2621705327" sldId="317"/>
            <ac:picMk id="7" creationId="{9D1FC98A-AB7F-CC48-B2AE-E293E59B9787}"/>
          </ac:picMkLst>
        </pc:picChg>
        <pc:picChg chg="del">
          <ac:chgData name="David Breckx" userId="18743d88-13bf-4679-806e-af4ac3bb633e" providerId="ADAL" clId="{7AA4A39E-404B-E14E-8E3B-26D593E0BDE3}" dt="2021-10-05T17:37:35.969" v="2096" actId="478"/>
          <ac:picMkLst>
            <pc:docMk/>
            <pc:sldMk cId="2621705327" sldId="317"/>
            <ac:picMk id="8" creationId="{8DED4448-9F10-9C42-A1AA-FE060945F038}"/>
          </ac:picMkLst>
        </pc:picChg>
      </pc:sldChg>
      <pc:sldChg chg="addSp delSp modSp add mod ord setBg modNotesTx">
        <pc:chgData name="David Breckx" userId="18743d88-13bf-4679-806e-af4ac3bb633e" providerId="ADAL" clId="{7AA4A39E-404B-E14E-8E3B-26D593E0BDE3}" dt="2021-10-06T08:25:45.734" v="4447"/>
        <pc:sldMkLst>
          <pc:docMk/>
          <pc:sldMk cId="2556440706" sldId="318"/>
        </pc:sldMkLst>
        <pc:spChg chg="add mod">
          <ac:chgData name="David Breckx" userId="18743d88-13bf-4679-806e-af4ac3bb633e" providerId="ADAL" clId="{7AA4A39E-404B-E14E-8E3B-26D593E0BDE3}" dt="2021-10-05T17:39:00.650" v="2176" actId="5793"/>
          <ac:spMkLst>
            <pc:docMk/>
            <pc:sldMk cId="2556440706" sldId="318"/>
            <ac:spMk id="8" creationId="{879D1BC6-2695-8149-8ADB-5A70C30243FE}"/>
          </ac:spMkLst>
        </pc:spChg>
        <pc:spChg chg="mod">
          <ac:chgData name="David Breckx" userId="18743d88-13bf-4679-806e-af4ac3bb633e" providerId="ADAL" clId="{7AA4A39E-404B-E14E-8E3B-26D593E0BDE3}" dt="2021-10-05T18:24:15.124" v="3131" actId="20577"/>
          <ac:spMkLst>
            <pc:docMk/>
            <pc:sldMk cId="2556440706" sldId="318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7:38:44.539" v="2139" actId="478"/>
          <ac:picMkLst>
            <pc:docMk/>
            <pc:sldMk cId="2556440706" sldId="318"/>
            <ac:picMk id="3" creationId="{4CED8B48-0302-EF46-B095-0449198C0A50}"/>
          </ac:picMkLst>
        </pc:picChg>
        <pc:picChg chg="add mod">
          <ac:chgData name="David Breckx" userId="18743d88-13bf-4679-806e-af4ac3bb633e" providerId="ADAL" clId="{7AA4A39E-404B-E14E-8E3B-26D593E0BDE3}" dt="2021-10-05T17:41:30.262" v="2180" actId="1076"/>
          <ac:picMkLst>
            <pc:docMk/>
            <pc:sldMk cId="2556440706" sldId="318"/>
            <ac:picMk id="4" creationId="{A992F39F-B8E1-4D4C-9484-20BB014C590B}"/>
          </ac:picMkLst>
        </pc:picChg>
        <pc:picChg chg="del">
          <ac:chgData name="David Breckx" userId="18743d88-13bf-4679-806e-af4ac3bb633e" providerId="ADAL" clId="{7AA4A39E-404B-E14E-8E3B-26D593E0BDE3}" dt="2021-10-05T17:38:44.944" v="2140" actId="478"/>
          <ac:picMkLst>
            <pc:docMk/>
            <pc:sldMk cId="2556440706" sldId="318"/>
            <ac:picMk id="7" creationId="{9D1FC98A-AB7F-CC48-B2AE-E293E59B9787}"/>
          </ac:picMkLst>
        </pc:picChg>
      </pc:sldChg>
      <pc:sldChg chg="addSp delSp modSp add mod ord">
        <pc:chgData name="David Breckx" userId="18743d88-13bf-4679-806e-af4ac3bb633e" providerId="ADAL" clId="{7AA4A39E-404B-E14E-8E3B-26D593E0BDE3}" dt="2021-10-05T17:47:55.222" v="2211" actId="1076"/>
        <pc:sldMkLst>
          <pc:docMk/>
          <pc:sldMk cId="1094142851" sldId="319"/>
        </pc:sldMkLst>
        <pc:spChg chg="mod">
          <ac:chgData name="David Breckx" userId="18743d88-13bf-4679-806e-af4ac3bb633e" providerId="ADAL" clId="{7AA4A39E-404B-E14E-8E3B-26D593E0BDE3}" dt="2021-10-05T17:47:25.237" v="2204" actId="166"/>
          <ac:spMkLst>
            <pc:docMk/>
            <pc:sldMk cId="1094142851" sldId="319"/>
            <ac:spMk id="5" creationId="{F19114DD-E871-9044-BACA-6D3B61B77EB6}"/>
          </ac:spMkLst>
        </pc:spChg>
        <pc:picChg chg="add mod modCrop">
          <ac:chgData name="David Breckx" userId="18743d88-13bf-4679-806e-af4ac3bb633e" providerId="ADAL" clId="{7AA4A39E-404B-E14E-8E3B-26D593E0BDE3}" dt="2021-10-05T17:47:52.321" v="2210" actId="14100"/>
          <ac:picMkLst>
            <pc:docMk/>
            <pc:sldMk cId="1094142851" sldId="319"/>
            <ac:picMk id="2" creationId="{4D48CD86-10B1-7946-ABA4-746ED842384B}"/>
          </ac:picMkLst>
        </pc:picChg>
        <pc:picChg chg="mod">
          <ac:chgData name="David Breckx" userId="18743d88-13bf-4679-806e-af4ac3bb633e" providerId="ADAL" clId="{7AA4A39E-404B-E14E-8E3B-26D593E0BDE3}" dt="2021-10-05T17:47:55.222" v="2211" actId="1076"/>
          <ac:picMkLst>
            <pc:docMk/>
            <pc:sldMk cId="1094142851" sldId="319"/>
            <ac:picMk id="4" creationId="{F37CF101-A37E-AC4A-BA8B-B44BB3551288}"/>
          </ac:picMkLst>
        </pc:picChg>
        <pc:picChg chg="add del">
          <ac:chgData name="David Breckx" userId="18743d88-13bf-4679-806e-af4ac3bb633e" providerId="ADAL" clId="{7AA4A39E-404B-E14E-8E3B-26D593E0BDE3}" dt="2021-10-05T17:46:52.869" v="2198" actId="478"/>
          <ac:picMkLst>
            <pc:docMk/>
            <pc:sldMk cId="1094142851" sldId="319"/>
            <ac:picMk id="3074" creationId="{354B950E-D76C-4E45-B94B-FA1BDEED203B}"/>
          </ac:picMkLst>
        </pc:picChg>
      </pc:sldChg>
      <pc:sldChg chg="addSp modSp add mod ord modNotesTx">
        <pc:chgData name="David Breckx" userId="18743d88-13bf-4679-806e-af4ac3bb633e" providerId="ADAL" clId="{7AA4A39E-404B-E14E-8E3B-26D593E0BDE3}" dt="2021-10-05T18:21:42.118" v="3098" actId="1076"/>
        <pc:sldMkLst>
          <pc:docMk/>
          <pc:sldMk cId="4081233311" sldId="320"/>
        </pc:sldMkLst>
        <pc:spChg chg="add mod">
          <ac:chgData name="David Breckx" userId="18743d88-13bf-4679-806e-af4ac3bb633e" providerId="ADAL" clId="{7AA4A39E-404B-E14E-8E3B-26D593E0BDE3}" dt="2021-10-05T18:21:42.118" v="3098" actId="1076"/>
          <ac:spMkLst>
            <pc:docMk/>
            <pc:sldMk cId="4081233311" sldId="320"/>
            <ac:spMk id="2" creationId="{6F63C608-27F2-DC4E-84E2-66E9E01B7DC7}"/>
          </ac:spMkLst>
        </pc:spChg>
        <pc:spChg chg="mod">
          <ac:chgData name="David Breckx" userId="18743d88-13bf-4679-806e-af4ac3bb633e" providerId="ADAL" clId="{7AA4A39E-404B-E14E-8E3B-26D593E0BDE3}" dt="2021-10-05T17:48:22.522" v="2227" actId="20577"/>
          <ac:spMkLst>
            <pc:docMk/>
            <pc:sldMk cId="4081233311" sldId="320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5T17:50:56.088" v="2458" actId="20577"/>
          <ac:spMkLst>
            <pc:docMk/>
            <pc:sldMk cId="4081233311" sldId="320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7:48:19.215" v="2217" actId="20577"/>
          <ac:spMkLst>
            <pc:docMk/>
            <pc:sldMk cId="4081233311" sldId="320"/>
            <ac:spMk id="10" creationId="{00000000-0000-0000-0000-000000000000}"/>
          </ac:spMkLst>
        </pc:spChg>
      </pc:sldChg>
      <pc:sldChg chg="addSp delSp modSp add mod modNotesTx">
        <pc:chgData name="David Breckx" userId="18743d88-13bf-4679-806e-af4ac3bb633e" providerId="ADAL" clId="{7AA4A39E-404B-E14E-8E3B-26D593E0BDE3}" dt="2021-10-05T17:55:00.599" v="2509" actId="20577"/>
        <pc:sldMkLst>
          <pc:docMk/>
          <pc:sldMk cId="1606091007" sldId="321"/>
        </pc:sldMkLst>
        <pc:spChg chg="del">
          <ac:chgData name="David Breckx" userId="18743d88-13bf-4679-806e-af4ac3bb633e" providerId="ADAL" clId="{7AA4A39E-404B-E14E-8E3B-26D593E0BDE3}" dt="2021-10-05T17:53:15.087" v="2473" actId="478"/>
          <ac:spMkLst>
            <pc:docMk/>
            <pc:sldMk cId="1606091007" sldId="321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7:55:00.599" v="2509" actId="20577"/>
          <ac:spMkLst>
            <pc:docMk/>
            <pc:sldMk cId="1606091007" sldId="321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7:53:32.426" v="2478" actId="1076"/>
          <ac:picMkLst>
            <pc:docMk/>
            <pc:sldMk cId="1606091007" sldId="321"/>
            <ac:picMk id="3" creationId="{A7E67E98-B02E-BF42-B71D-1D74618D030D}"/>
          </ac:picMkLst>
        </pc:picChg>
        <pc:picChg chg="add mod">
          <ac:chgData name="David Breckx" userId="18743d88-13bf-4679-806e-af4ac3bb633e" providerId="ADAL" clId="{7AA4A39E-404B-E14E-8E3B-26D593E0BDE3}" dt="2021-10-05T17:53:46.196" v="2483" actId="1076"/>
          <ac:picMkLst>
            <pc:docMk/>
            <pc:sldMk cId="1606091007" sldId="321"/>
            <ac:picMk id="5" creationId="{BE449D53-5128-1F44-8746-8EA7801708B5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7:56:03.672" v="2547" actId="1076"/>
        <pc:sldMkLst>
          <pc:docMk/>
          <pc:sldMk cId="2763165302" sldId="322"/>
        </pc:sldMkLst>
        <pc:spChg chg="mod">
          <ac:chgData name="David Breckx" userId="18743d88-13bf-4679-806e-af4ac3bb633e" providerId="ADAL" clId="{7AA4A39E-404B-E14E-8E3B-26D593E0BDE3}" dt="2021-10-05T17:55:09.566" v="2535" actId="20577"/>
          <ac:spMkLst>
            <pc:docMk/>
            <pc:sldMk cId="2763165302" sldId="322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7:55:11.061" v="2536" actId="478"/>
          <ac:picMkLst>
            <pc:docMk/>
            <pc:sldMk cId="2763165302" sldId="322"/>
            <ac:picMk id="3" creationId="{A7E67E98-B02E-BF42-B71D-1D74618D030D}"/>
          </ac:picMkLst>
        </pc:picChg>
        <pc:picChg chg="add mod">
          <ac:chgData name="David Breckx" userId="18743d88-13bf-4679-806e-af4ac3bb633e" providerId="ADAL" clId="{7AA4A39E-404B-E14E-8E3B-26D593E0BDE3}" dt="2021-10-05T17:55:55.202" v="2542" actId="1076"/>
          <ac:picMkLst>
            <pc:docMk/>
            <pc:sldMk cId="2763165302" sldId="322"/>
            <ac:picMk id="4" creationId="{B04A604F-C474-824E-AEF4-719060E78051}"/>
          </ac:picMkLst>
        </pc:picChg>
        <pc:picChg chg="del">
          <ac:chgData name="David Breckx" userId="18743d88-13bf-4679-806e-af4ac3bb633e" providerId="ADAL" clId="{7AA4A39E-404B-E14E-8E3B-26D593E0BDE3}" dt="2021-10-05T17:55:11.456" v="2537" actId="478"/>
          <ac:picMkLst>
            <pc:docMk/>
            <pc:sldMk cId="2763165302" sldId="322"/>
            <ac:picMk id="5" creationId="{BE449D53-5128-1F44-8746-8EA7801708B5}"/>
          </ac:picMkLst>
        </pc:picChg>
        <pc:picChg chg="add mod">
          <ac:chgData name="David Breckx" userId="18743d88-13bf-4679-806e-af4ac3bb633e" providerId="ADAL" clId="{7AA4A39E-404B-E14E-8E3B-26D593E0BDE3}" dt="2021-10-05T17:56:03.672" v="2547" actId="1076"/>
          <ac:picMkLst>
            <pc:docMk/>
            <pc:sldMk cId="2763165302" sldId="322"/>
            <ac:picMk id="8" creationId="{FB7E2B78-A71B-3346-8B30-485ECCD1F769}"/>
          </ac:picMkLst>
        </pc:picChg>
      </pc:sldChg>
      <pc:sldChg chg="addSp delSp modSp add mod setBg">
        <pc:chgData name="David Breckx" userId="18743d88-13bf-4679-806e-af4ac3bb633e" providerId="ADAL" clId="{7AA4A39E-404B-E14E-8E3B-26D593E0BDE3}" dt="2021-10-06T09:17:01.565" v="5806"/>
        <pc:sldMkLst>
          <pc:docMk/>
          <pc:sldMk cId="3064162400" sldId="323"/>
        </pc:sldMkLst>
        <pc:spChg chg="mod">
          <ac:chgData name="David Breckx" userId="18743d88-13bf-4679-806e-af4ac3bb633e" providerId="ADAL" clId="{7AA4A39E-404B-E14E-8E3B-26D593E0BDE3}" dt="2021-10-05T17:57:53.605" v="2564" actId="20577"/>
          <ac:spMkLst>
            <pc:docMk/>
            <pc:sldMk cId="3064162400" sldId="323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7:58:19.597" v="2571" actId="1076"/>
          <ac:picMkLst>
            <pc:docMk/>
            <pc:sldMk cId="3064162400" sldId="323"/>
            <ac:picMk id="3" creationId="{1D619779-036D-6B4F-B8F3-643A6526F5E5}"/>
          </ac:picMkLst>
        </pc:picChg>
        <pc:picChg chg="del">
          <ac:chgData name="David Breckx" userId="18743d88-13bf-4679-806e-af4ac3bb633e" providerId="ADAL" clId="{7AA4A39E-404B-E14E-8E3B-26D593E0BDE3}" dt="2021-10-05T17:57:55.303" v="2566" actId="478"/>
          <ac:picMkLst>
            <pc:docMk/>
            <pc:sldMk cId="3064162400" sldId="323"/>
            <ac:picMk id="4" creationId="{B04A604F-C474-824E-AEF4-719060E78051}"/>
          </ac:picMkLst>
        </pc:picChg>
        <pc:picChg chg="del">
          <ac:chgData name="David Breckx" userId="18743d88-13bf-4679-806e-af4ac3bb633e" providerId="ADAL" clId="{7AA4A39E-404B-E14E-8E3B-26D593E0BDE3}" dt="2021-10-05T17:57:54.887" v="2565" actId="478"/>
          <ac:picMkLst>
            <pc:docMk/>
            <pc:sldMk cId="3064162400" sldId="323"/>
            <ac:picMk id="8" creationId="{FB7E2B78-A71B-3346-8B30-485ECCD1F769}"/>
          </ac:picMkLst>
        </pc:picChg>
      </pc:sldChg>
      <pc:sldChg chg="addSp delSp modSp add mod setBg">
        <pc:chgData name="David Breckx" userId="18743d88-13bf-4679-806e-af4ac3bb633e" providerId="ADAL" clId="{7AA4A39E-404B-E14E-8E3B-26D593E0BDE3}" dt="2021-10-06T08:25:50.855" v="4448"/>
        <pc:sldMkLst>
          <pc:docMk/>
          <pc:sldMk cId="876642877" sldId="324"/>
        </pc:sldMkLst>
        <pc:spChg chg="add mod">
          <ac:chgData name="David Breckx" userId="18743d88-13bf-4679-806e-af4ac3bb633e" providerId="ADAL" clId="{7AA4A39E-404B-E14E-8E3B-26D593E0BDE3}" dt="2021-10-05T18:02:24.760" v="2765" actId="20577"/>
          <ac:spMkLst>
            <pc:docMk/>
            <pc:sldMk cId="876642877" sldId="324"/>
            <ac:spMk id="5" creationId="{9B65769B-1847-6443-AB3C-F8B859B27201}"/>
          </ac:spMkLst>
        </pc:spChg>
        <pc:spChg chg="add mod">
          <ac:chgData name="David Breckx" userId="18743d88-13bf-4679-806e-af4ac3bb633e" providerId="ADAL" clId="{7AA4A39E-404B-E14E-8E3B-26D593E0BDE3}" dt="2021-10-05T17:59:42.625" v="2607" actId="207"/>
          <ac:spMkLst>
            <pc:docMk/>
            <pc:sldMk cId="876642877" sldId="324"/>
            <ac:spMk id="7" creationId="{4A0C5AFC-9D7D-D345-B1D6-3556036556B4}"/>
          </ac:spMkLst>
        </pc:spChg>
        <pc:spChg chg="mod">
          <ac:chgData name="David Breckx" userId="18743d88-13bf-4679-806e-af4ac3bb633e" providerId="ADAL" clId="{7AA4A39E-404B-E14E-8E3B-26D593E0BDE3}" dt="2021-10-05T17:59:08.768" v="2583" actId="20577"/>
          <ac:spMkLst>
            <pc:docMk/>
            <pc:sldMk cId="876642877" sldId="324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7:58:28.570" v="2577" actId="478"/>
          <ac:picMkLst>
            <pc:docMk/>
            <pc:sldMk cId="876642877" sldId="324"/>
            <ac:picMk id="3" creationId="{1D619779-036D-6B4F-B8F3-643A6526F5E5}"/>
          </ac:picMkLst>
        </pc:picChg>
      </pc:sldChg>
      <pc:sldChg chg="addSp delSp modSp add mod ord setBg">
        <pc:chgData name="David Breckx" userId="18743d88-13bf-4679-806e-af4ac3bb633e" providerId="ADAL" clId="{7AA4A39E-404B-E14E-8E3B-26D593E0BDE3}" dt="2021-10-06T08:25:54.419" v="4449"/>
        <pc:sldMkLst>
          <pc:docMk/>
          <pc:sldMk cId="4200769073" sldId="325"/>
        </pc:sldMkLst>
        <pc:spChg chg="del">
          <ac:chgData name="David Breckx" userId="18743d88-13bf-4679-806e-af4ac3bb633e" providerId="ADAL" clId="{7AA4A39E-404B-E14E-8E3B-26D593E0BDE3}" dt="2021-10-05T18:09:26.358" v="2785" actId="478"/>
          <ac:spMkLst>
            <pc:docMk/>
            <pc:sldMk cId="4200769073" sldId="325"/>
            <ac:spMk id="5" creationId="{9B65769B-1847-6443-AB3C-F8B859B27201}"/>
          </ac:spMkLst>
        </pc:spChg>
        <pc:spChg chg="del">
          <ac:chgData name="David Breckx" userId="18743d88-13bf-4679-806e-af4ac3bb633e" providerId="ADAL" clId="{7AA4A39E-404B-E14E-8E3B-26D593E0BDE3}" dt="2021-10-05T18:09:24.007" v="2784" actId="478"/>
          <ac:spMkLst>
            <pc:docMk/>
            <pc:sldMk cId="4200769073" sldId="325"/>
            <ac:spMk id="7" creationId="{4A0C5AFC-9D7D-D345-B1D6-3556036556B4}"/>
          </ac:spMkLst>
        </pc:spChg>
        <pc:spChg chg="mod">
          <ac:chgData name="David Breckx" userId="18743d88-13bf-4679-806e-af4ac3bb633e" providerId="ADAL" clId="{7AA4A39E-404B-E14E-8E3B-26D593E0BDE3}" dt="2021-10-05T18:09:21.084" v="2783" actId="20577"/>
          <ac:spMkLst>
            <pc:docMk/>
            <pc:sldMk cId="4200769073" sldId="325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8:10:06.929" v="2790" actId="1076"/>
          <ac:picMkLst>
            <pc:docMk/>
            <pc:sldMk cId="4200769073" sldId="325"/>
            <ac:picMk id="3" creationId="{A617D889-360A-7B44-ACD3-6D51B09415FA}"/>
          </ac:picMkLst>
        </pc:picChg>
        <pc:picChg chg="add mod">
          <ac:chgData name="David Breckx" userId="18743d88-13bf-4679-806e-af4ac3bb633e" providerId="ADAL" clId="{7AA4A39E-404B-E14E-8E3B-26D593E0BDE3}" dt="2021-10-05T18:10:13.782" v="2795" actId="1076"/>
          <ac:picMkLst>
            <pc:docMk/>
            <pc:sldMk cId="4200769073" sldId="325"/>
            <ac:picMk id="8" creationId="{0D62DC7E-A0D3-7248-AC65-DBD74DA854BA}"/>
          </ac:picMkLst>
        </pc:picChg>
      </pc:sldChg>
      <pc:sldChg chg="modSp add del mod ord">
        <pc:chgData name="David Breckx" userId="18743d88-13bf-4679-806e-af4ac3bb633e" providerId="ADAL" clId="{7AA4A39E-404B-E14E-8E3B-26D593E0BDE3}" dt="2021-10-05T18:19:38.769" v="3092" actId="2696"/>
        <pc:sldMkLst>
          <pc:docMk/>
          <pc:sldMk cId="3343945839" sldId="326"/>
        </pc:sldMkLst>
        <pc:spChg chg="mod">
          <ac:chgData name="David Breckx" userId="18743d88-13bf-4679-806e-af4ac3bb633e" providerId="ADAL" clId="{7AA4A39E-404B-E14E-8E3B-26D593E0BDE3}" dt="2021-10-05T18:14:51.882" v="2809" actId="20577"/>
          <ac:spMkLst>
            <pc:docMk/>
            <pc:sldMk cId="3343945839" sldId="326"/>
            <ac:spMk id="5" creationId="{F19114DD-E871-9044-BACA-6D3B61B77EB6}"/>
          </ac:spMkLst>
        </pc:spChg>
      </pc:sldChg>
      <pc:sldChg chg="add del">
        <pc:chgData name="David Breckx" userId="18743d88-13bf-4679-806e-af4ac3bb633e" providerId="ADAL" clId="{7AA4A39E-404B-E14E-8E3B-26D593E0BDE3}" dt="2021-10-05T18:15:12.515" v="2811" actId="2696"/>
        <pc:sldMkLst>
          <pc:docMk/>
          <pc:sldMk cId="2513828931" sldId="327"/>
        </pc:sldMkLst>
      </pc:sldChg>
      <pc:sldChg chg="addSp delSp modSp add mod">
        <pc:chgData name="David Breckx" userId="18743d88-13bf-4679-806e-af4ac3bb633e" providerId="ADAL" clId="{7AA4A39E-404B-E14E-8E3B-26D593E0BDE3}" dt="2021-10-05T18:16:31.964" v="2837" actId="1076"/>
        <pc:sldMkLst>
          <pc:docMk/>
          <pc:sldMk cId="2791015350" sldId="327"/>
        </pc:sldMkLst>
        <pc:spChg chg="add del mod">
          <ac:chgData name="David Breckx" userId="18743d88-13bf-4679-806e-af4ac3bb633e" providerId="ADAL" clId="{7AA4A39E-404B-E14E-8E3B-26D593E0BDE3}" dt="2021-10-05T18:16:20.185" v="2833" actId="478"/>
          <ac:spMkLst>
            <pc:docMk/>
            <pc:sldMk cId="2791015350" sldId="327"/>
            <ac:spMk id="4" creationId="{DE2E1210-8483-CD4F-9E03-1AD85F8728D6}"/>
          </ac:spMkLst>
        </pc:spChg>
        <pc:spChg chg="del">
          <ac:chgData name="David Breckx" userId="18743d88-13bf-4679-806e-af4ac3bb633e" providerId="ADAL" clId="{7AA4A39E-404B-E14E-8E3B-26D593E0BDE3}" dt="2021-10-05T18:16:18.454" v="2832" actId="478"/>
          <ac:spMkLst>
            <pc:docMk/>
            <pc:sldMk cId="2791015350" sldId="327"/>
            <ac:spMk id="6" creationId="{00000000-0000-0000-0000-000000000000}"/>
          </ac:spMkLst>
        </pc:spChg>
        <pc:spChg chg="del mod">
          <ac:chgData name="David Breckx" userId="18743d88-13bf-4679-806e-af4ac3bb633e" providerId="ADAL" clId="{7AA4A39E-404B-E14E-8E3B-26D593E0BDE3}" dt="2021-10-05T18:16:17.102" v="2831" actId="478"/>
          <ac:spMkLst>
            <pc:docMk/>
            <pc:sldMk cId="2791015350" sldId="327"/>
            <ac:spMk id="10" creationId="{00000000-0000-0000-0000-000000000000}"/>
          </ac:spMkLst>
        </pc:spChg>
        <pc:graphicFrameChg chg="del modGraphic">
          <ac:chgData name="David Breckx" userId="18743d88-13bf-4679-806e-af4ac3bb633e" providerId="ADAL" clId="{7AA4A39E-404B-E14E-8E3B-26D593E0BDE3}" dt="2021-10-05T18:15:35.714" v="2826" actId="478"/>
          <ac:graphicFrameMkLst>
            <pc:docMk/>
            <pc:sldMk cId="2791015350" sldId="327"/>
            <ac:graphicFrameMk id="2" creationId="{0F6A4D27-4ABB-6A46-A297-446652BF6BB4}"/>
          </ac:graphicFrameMkLst>
        </pc:graphicFrameChg>
        <pc:picChg chg="add mod">
          <ac:chgData name="David Breckx" userId="18743d88-13bf-4679-806e-af4ac3bb633e" providerId="ADAL" clId="{7AA4A39E-404B-E14E-8E3B-26D593E0BDE3}" dt="2021-10-05T18:16:31.964" v="2837" actId="1076"/>
          <ac:picMkLst>
            <pc:docMk/>
            <pc:sldMk cId="2791015350" sldId="327"/>
            <ac:picMk id="1026" creationId="{9AF21AD8-9A4F-BB42-A8E5-FE1F9E4EF430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8:22:40.156" v="3110" actId="1076"/>
        <pc:sldMkLst>
          <pc:docMk/>
          <pc:sldMk cId="176624137" sldId="328"/>
        </pc:sldMkLst>
        <pc:spChg chg="add mod">
          <ac:chgData name="David Breckx" userId="18743d88-13bf-4679-806e-af4ac3bb633e" providerId="ADAL" clId="{7AA4A39E-404B-E14E-8E3B-26D593E0BDE3}" dt="2021-10-05T18:22:40.156" v="3110" actId="1076"/>
          <ac:spMkLst>
            <pc:docMk/>
            <pc:sldMk cId="176624137" sldId="328"/>
            <ac:spMk id="2" creationId="{2EBDB52E-1796-534D-8C45-A0C69295D2EE}"/>
          </ac:spMkLst>
        </pc:spChg>
        <pc:spChg chg="add mod">
          <ac:chgData name="David Breckx" userId="18743d88-13bf-4679-806e-af4ac3bb633e" providerId="ADAL" clId="{7AA4A39E-404B-E14E-8E3B-26D593E0BDE3}" dt="2021-10-05T18:18:25.615" v="3085" actId="20577"/>
          <ac:spMkLst>
            <pc:docMk/>
            <pc:sldMk cId="176624137" sldId="328"/>
            <ac:spMk id="5" creationId="{B5E9AB10-85C9-1043-948A-38A27C4500E9}"/>
          </ac:spMkLst>
        </pc:spChg>
        <pc:picChg chg="del">
          <ac:chgData name="David Breckx" userId="18743d88-13bf-4679-806e-af4ac3bb633e" providerId="ADAL" clId="{7AA4A39E-404B-E14E-8E3B-26D593E0BDE3}" dt="2021-10-05T18:16:43.270" v="2838" actId="478"/>
          <ac:picMkLst>
            <pc:docMk/>
            <pc:sldMk cId="176624137" sldId="328"/>
            <ac:picMk id="1026" creationId="{9AF21AD8-9A4F-BB42-A8E5-FE1F9E4EF430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8:19:28.035" v="3091" actId="1076"/>
        <pc:sldMkLst>
          <pc:docMk/>
          <pc:sldMk cId="549245030" sldId="329"/>
        </pc:sldMkLst>
        <pc:spChg chg="del">
          <ac:chgData name="David Breckx" userId="18743d88-13bf-4679-806e-af4ac3bb633e" providerId="ADAL" clId="{7AA4A39E-404B-E14E-8E3B-26D593E0BDE3}" dt="2021-10-05T18:19:21.573" v="3089" actId="478"/>
          <ac:spMkLst>
            <pc:docMk/>
            <pc:sldMk cId="549245030" sldId="329"/>
            <ac:spMk id="5" creationId="{B5E9AB10-85C9-1043-948A-38A27C4500E9}"/>
          </ac:spMkLst>
        </pc:spChg>
        <pc:picChg chg="add mod">
          <ac:chgData name="David Breckx" userId="18743d88-13bf-4679-806e-af4ac3bb633e" providerId="ADAL" clId="{7AA4A39E-404B-E14E-8E3B-26D593E0BDE3}" dt="2021-10-05T18:19:28.035" v="3091" actId="1076"/>
          <ac:picMkLst>
            <pc:docMk/>
            <pc:sldMk cId="549245030" sldId="329"/>
            <ac:picMk id="7" creationId="{00EDCE40-AC60-5C44-91EC-313A1F8FFD86}"/>
          </ac:picMkLst>
        </pc:picChg>
      </pc:sldChg>
      <pc:sldChg chg="addSp delSp modSp add mod ord setBg">
        <pc:chgData name="David Breckx" userId="18743d88-13bf-4679-806e-af4ac3bb633e" providerId="ADAL" clId="{7AA4A39E-404B-E14E-8E3B-26D593E0BDE3}" dt="2021-10-06T08:25:57.803" v="4450"/>
        <pc:sldMkLst>
          <pc:docMk/>
          <pc:sldMk cId="1013049552" sldId="330"/>
        </pc:sldMkLst>
        <pc:spChg chg="add mod">
          <ac:chgData name="David Breckx" userId="18743d88-13bf-4679-806e-af4ac3bb633e" providerId="ADAL" clId="{7AA4A39E-404B-E14E-8E3B-26D593E0BDE3}" dt="2021-10-05T18:32:19.189" v="3763" actId="20577"/>
          <ac:spMkLst>
            <pc:docMk/>
            <pc:sldMk cId="1013049552" sldId="330"/>
            <ac:spMk id="7" creationId="{87CB966D-7270-2E4B-BB3C-442E2133B14F}"/>
          </ac:spMkLst>
        </pc:spChg>
        <pc:spChg chg="mod">
          <ac:chgData name="David Breckx" userId="18743d88-13bf-4679-806e-af4ac3bb633e" providerId="ADAL" clId="{7AA4A39E-404B-E14E-8E3B-26D593E0BDE3}" dt="2021-10-05T18:32:55.128" v="3764" actId="20577"/>
          <ac:spMkLst>
            <pc:docMk/>
            <pc:sldMk cId="1013049552" sldId="330"/>
            <ac:spMk id="8" creationId="{879D1BC6-2695-8149-8ADB-5A70C30243FE}"/>
          </ac:spMkLst>
        </pc:spChg>
        <pc:spChg chg="mod">
          <ac:chgData name="David Breckx" userId="18743d88-13bf-4679-806e-af4ac3bb633e" providerId="ADAL" clId="{7AA4A39E-404B-E14E-8E3B-26D593E0BDE3}" dt="2021-10-05T18:24:29.895" v="3139" actId="20577"/>
          <ac:spMkLst>
            <pc:docMk/>
            <pc:sldMk cId="1013049552" sldId="330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8:24:34.193" v="3140" actId="478"/>
          <ac:picMkLst>
            <pc:docMk/>
            <pc:sldMk cId="1013049552" sldId="330"/>
            <ac:picMk id="4" creationId="{A992F39F-B8E1-4D4C-9484-20BB014C590B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8:28:11.058" v="3564" actId="1076"/>
        <pc:sldMkLst>
          <pc:docMk/>
          <pc:sldMk cId="4237504417" sldId="331"/>
        </pc:sldMkLst>
        <pc:spChg chg="mod">
          <ac:chgData name="David Breckx" userId="18743d88-13bf-4679-806e-af4ac3bb633e" providerId="ADAL" clId="{7AA4A39E-404B-E14E-8E3B-26D593E0BDE3}" dt="2021-10-05T18:27:44.937" v="3554" actId="27636"/>
          <ac:spMkLst>
            <pc:docMk/>
            <pc:sldMk cId="4237504417" sldId="331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8:28:11.058" v="3564" actId="1076"/>
          <ac:picMkLst>
            <pc:docMk/>
            <pc:sldMk cId="4237504417" sldId="331"/>
            <ac:picMk id="3" creationId="{8EC9F42D-936A-CC4F-A262-CECDBB18EED9}"/>
          </ac:picMkLst>
        </pc:picChg>
        <pc:picChg chg="del">
          <ac:chgData name="David Breckx" userId="18743d88-13bf-4679-806e-af4ac3bb633e" providerId="ADAL" clId="{7AA4A39E-404B-E14E-8E3B-26D593E0BDE3}" dt="2021-10-05T18:27:47.652" v="3555" actId="478"/>
          <ac:picMkLst>
            <pc:docMk/>
            <pc:sldMk cId="4237504417" sldId="331"/>
            <ac:picMk id="4" creationId="{B04A604F-C474-824E-AEF4-719060E78051}"/>
          </ac:picMkLst>
        </pc:picChg>
        <pc:picChg chg="del">
          <ac:chgData name="David Breckx" userId="18743d88-13bf-4679-806e-af4ac3bb633e" providerId="ADAL" clId="{7AA4A39E-404B-E14E-8E3B-26D593E0BDE3}" dt="2021-10-05T18:27:48.102" v="3556" actId="478"/>
          <ac:picMkLst>
            <pc:docMk/>
            <pc:sldMk cId="4237504417" sldId="331"/>
            <ac:picMk id="8" creationId="{FB7E2B78-A71B-3346-8B30-485ECCD1F769}"/>
          </ac:picMkLst>
        </pc:picChg>
      </pc:sldChg>
      <pc:sldChg chg="delSp modSp add mod">
        <pc:chgData name="David Breckx" userId="18743d88-13bf-4679-806e-af4ac3bb633e" providerId="ADAL" clId="{7AA4A39E-404B-E14E-8E3B-26D593E0BDE3}" dt="2021-10-05T18:28:56.008" v="3596" actId="478"/>
        <pc:sldMkLst>
          <pc:docMk/>
          <pc:sldMk cId="1057921961" sldId="332"/>
        </pc:sldMkLst>
        <pc:spChg chg="mod">
          <ac:chgData name="David Breckx" userId="18743d88-13bf-4679-806e-af4ac3bb633e" providerId="ADAL" clId="{7AA4A39E-404B-E14E-8E3B-26D593E0BDE3}" dt="2021-10-05T18:28:54.456" v="3595" actId="20577"/>
          <ac:spMkLst>
            <pc:docMk/>
            <pc:sldMk cId="1057921961" sldId="332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8:28:56.008" v="3596" actId="478"/>
          <ac:picMkLst>
            <pc:docMk/>
            <pc:sldMk cId="1057921961" sldId="332"/>
            <ac:picMk id="3" creationId="{8EC9F42D-936A-CC4F-A262-CECDBB18EED9}"/>
          </ac:picMkLst>
        </pc:picChg>
      </pc:sldChg>
      <pc:sldChg chg="modSp add mod ord">
        <pc:chgData name="David Breckx" userId="18743d88-13bf-4679-806e-af4ac3bb633e" providerId="ADAL" clId="{7AA4A39E-404B-E14E-8E3B-26D593E0BDE3}" dt="2021-10-05T18:34:15.971" v="3794" actId="20578"/>
        <pc:sldMkLst>
          <pc:docMk/>
          <pc:sldMk cId="2702987119" sldId="333"/>
        </pc:sldMkLst>
        <pc:spChg chg="mod">
          <ac:chgData name="David Breckx" userId="18743d88-13bf-4679-806e-af4ac3bb633e" providerId="ADAL" clId="{7AA4A39E-404B-E14E-8E3B-26D593E0BDE3}" dt="2021-10-05T18:33:43.732" v="3788" actId="20577"/>
          <ac:spMkLst>
            <pc:docMk/>
            <pc:sldMk cId="2702987119" sldId="333"/>
            <ac:spMk id="5" creationId="{F19114DD-E871-9044-BACA-6D3B61B77EB6}"/>
          </ac:spMkLst>
        </pc:spChg>
        <pc:picChg chg="mod">
          <ac:chgData name="David Breckx" userId="18743d88-13bf-4679-806e-af4ac3bb633e" providerId="ADAL" clId="{7AA4A39E-404B-E14E-8E3B-26D593E0BDE3}" dt="2021-10-05T18:33:46.927" v="3789" actId="1076"/>
          <ac:picMkLst>
            <pc:docMk/>
            <pc:sldMk cId="2702987119" sldId="333"/>
            <ac:picMk id="4" creationId="{F37CF101-A37E-AC4A-BA8B-B44BB3551288}"/>
          </ac:picMkLst>
        </pc:picChg>
      </pc:sldChg>
      <pc:sldChg chg="modSp add mod ord">
        <pc:chgData name="David Breckx" userId="18743d88-13bf-4679-806e-af4ac3bb633e" providerId="ADAL" clId="{7AA4A39E-404B-E14E-8E3B-26D593E0BDE3}" dt="2021-10-05T18:36:41.488" v="4124" actId="20577"/>
        <pc:sldMkLst>
          <pc:docMk/>
          <pc:sldMk cId="3743443318" sldId="334"/>
        </pc:sldMkLst>
        <pc:spChg chg="mod">
          <ac:chgData name="David Breckx" userId="18743d88-13bf-4679-806e-af4ac3bb633e" providerId="ADAL" clId="{7AA4A39E-404B-E14E-8E3B-26D593E0BDE3}" dt="2021-10-05T18:34:41.435" v="3820" actId="20577"/>
          <ac:spMkLst>
            <pc:docMk/>
            <pc:sldMk cId="3743443318" sldId="334"/>
            <ac:spMk id="2" creationId="{6F63C608-27F2-DC4E-84E2-66E9E01B7DC7}"/>
          </ac:spMkLst>
        </pc:spChg>
        <pc:spChg chg="mod">
          <ac:chgData name="David Breckx" userId="18743d88-13bf-4679-806e-af4ac3bb633e" providerId="ADAL" clId="{7AA4A39E-404B-E14E-8E3B-26D593E0BDE3}" dt="2021-10-05T18:34:23.457" v="3818" actId="20577"/>
          <ac:spMkLst>
            <pc:docMk/>
            <pc:sldMk cId="3743443318" sldId="334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5T18:36:41.488" v="4124" actId="20577"/>
          <ac:spMkLst>
            <pc:docMk/>
            <pc:sldMk cId="3743443318" sldId="334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8:34:19.643" v="3806" actId="20577"/>
          <ac:spMkLst>
            <pc:docMk/>
            <pc:sldMk cId="3743443318" sldId="334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7AA4A39E-404B-E14E-8E3B-26D593E0BDE3}" dt="2021-10-05T18:38:14.493" v="4161" actId="1076"/>
        <pc:sldMkLst>
          <pc:docMk/>
          <pc:sldMk cId="1233347518" sldId="335"/>
        </pc:sldMkLst>
        <pc:spChg chg="del">
          <ac:chgData name="David Breckx" userId="18743d88-13bf-4679-806e-af4ac3bb633e" providerId="ADAL" clId="{7AA4A39E-404B-E14E-8E3B-26D593E0BDE3}" dt="2021-10-05T18:37:07.317" v="4126" actId="478"/>
          <ac:spMkLst>
            <pc:docMk/>
            <pc:sldMk cId="1233347518" sldId="335"/>
            <ac:spMk id="2" creationId="{6F63C608-27F2-DC4E-84E2-66E9E01B7DC7}"/>
          </ac:spMkLst>
        </pc:spChg>
        <pc:spChg chg="del">
          <ac:chgData name="David Breckx" userId="18743d88-13bf-4679-806e-af4ac3bb633e" providerId="ADAL" clId="{7AA4A39E-404B-E14E-8E3B-26D593E0BDE3}" dt="2021-10-05T18:37:08.633" v="4127" actId="478"/>
          <ac:spMkLst>
            <pc:docMk/>
            <pc:sldMk cId="1233347518" sldId="335"/>
            <ac:spMk id="7" creationId="{DE0D8426-0FDD-ED46-9E35-DA6818CF69EE}"/>
          </ac:spMkLst>
        </pc:spChg>
        <pc:spChg chg="mod">
          <ac:chgData name="David Breckx" userId="18743d88-13bf-4679-806e-af4ac3bb633e" providerId="ADAL" clId="{7AA4A39E-404B-E14E-8E3B-26D593E0BDE3}" dt="2021-10-05T18:37:17.757" v="4148" actId="20577"/>
          <ac:spMkLst>
            <pc:docMk/>
            <pc:sldMk cId="1233347518" sldId="335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8:38:13.226" v="4160" actId="1076"/>
          <ac:picMkLst>
            <pc:docMk/>
            <pc:sldMk cId="1233347518" sldId="335"/>
            <ac:picMk id="4" creationId="{C956400C-4DE1-614C-8990-02B4C5DCB8AC}"/>
          </ac:picMkLst>
        </pc:picChg>
        <pc:picChg chg="add mod">
          <ac:chgData name="David Breckx" userId="18743d88-13bf-4679-806e-af4ac3bb633e" providerId="ADAL" clId="{7AA4A39E-404B-E14E-8E3B-26D593E0BDE3}" dt="2021-10-05T18:38:14.493" v="4161" actId="1076"/>
          <ac:picMkLst>
            <pc:docMk/>
            <pc:sldMk cId="1233347518" sldId="335"/>
            <ac:picMk id="8" creationId="{7543B110-1C3F-1740-947E-1A48DCBB0794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8:39:19.080" v="4192" actId="1076"/>
        <pc:sldMkLst>
          <pc:docMk/>
          <pc:sldMk cId="3082634228" sldId="336"/>
        </pc:sldMkLst>
        <pc:spChg chg="mod">
          <ac:chgData name="David Breckx" userId="18743d88-13bf-4679-806e-af4ac3bb633e" providerId="ADAL" clId="{7AA4A39E-404B-E14E-8E3B-26D593E0BDE3}" dt="2021-10-05T18:38:34.799" v="4186" actId="20577"/>
          <ac:spMkLst>
            <pc:docMk/>
            <pc:sldMk cId="3082634228" sldId="336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8:39:19.080" v="4192" actId="1076"/>
          <ac:picMkLst>
            <pc:docMk/>
            <pc:sldMk cId="3082634228" sldId="336"/>
            <ac:picMk id="3" creationId="{170ECD23-7CFB-4146-96FB-2C64053F1C70}"/>
          </ac:picMkLst>
        </pc:picChg>
        <pc:picChg chg="del">
          <ac:chgData name="David Breckx" userId="18743d88-13bf-4679-806e-af4ac3bb633e" providerId="ADAL" clId="{7AA4A39E-404B-E14E-8E3B-26D593E0BDE3}" dt="2021-10-05T18:39:10.766" v="4187" actId="478"/>
          <ac:picMkLst>
            <pc:docMk/>
            <pc:sldMk cId="3082634228" sldId="336"/>
            <ac:picMk id="4" creationId="{C956400C-4DE1-614C-8990-02B4C5DCB8AC}"/>
          </ac:picMkLst>
        </pc:picChg>
      </pc:sldChg>
      <pc:sldChg chg="addSp delSp modSp add mod">
        <pc:chgData name="David Breckx" userId="18743d88-13bf-4679-806e-af4ac3bb633e" providerId="ADAL" clId="{7AA4A39E-404B-E14E-8E3B-26D593E0BDE3}" dt="2021-10-05T18:43:59.133" v="4230" actId="1076"/>
        <pc:sldMkLst>
          <pc:docMk/>
          <pc:sldMk cId="2788584075" sldId="337"/>
        </pc:sldMkLst>
        <pc:spChg chg="mod">
          <ac:chgData name="David Breckx" userId="18743d88-13bf-4679-806e-af4ac3bb633e" providerId="ADAL" clId="{7AA4A39E-404B-E14E-8E3B-26D593E0BDE3}" dt="2021-10-05T18:43:08.540" v="4215" actId="20577"/>
          <ac:spMkLst>
            <pc:docMk/>
            <pc:sldMk cId="2788584075" sldId="337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5T18:43:10.002" v="4216" actId="478"/>
          <ac:picMkLst>
            <pc:docMk/>
            <pc:sldMk cId="2788584075" sldId="337"/>
            <ac:picMk id="3" creationId="{170ECD23-7CFB-4146-96FB-2C64053F1C70}"/>
          </ac:picMkLst>
        </pc:picChg>
        <pc:picChg chg="add mod">
          <ac:chgData name="David Breckx" userId="18743d88-13bf-4679-806e-af4ac3bb633e" providerId="ADAL" clId="{7AA4A39E-404B-E14E-8E3B-26D593E0BDE3}" dt="2021-10-05T18:43:49.313" v="4225" actId="1076"/>
          <ac:picMkLst>
            <pc:docMk/>
            <pc:sldMk cId="2788584075" sldId="337"/>
            <ac:picMk id="4" creationId="{AB59EE92-13AE-914C-B71B-78AA5E0361C1}"/>
          </ac:picMkLst>
        </pc:picChg>
        <pc:picChg chg="add mod">
          <ac:chgData name="David Breckx" userId="18743d88-13bf-4679-806e-af4ac3bb633e" providerId="ADAL" clId="{7AA4A39E-404B-E14E-8E3B-26D593E0BDE3}" dt="2021-10-05T18:43:59.133" v="4230" actId="1076"/>
          <ac:picMkLst>
            <pc:docMk/>
            <pc:sldMk cId="2788584075" sldId="337"/>
            <ac:picMk id="7" creationId="{938C0B3E-09D4-DA4E-A416-8CC6A204189B}"/>
          </ac:picMkLst>
        </pc:picChg>
        <pc:picChg chg="del">
          <ac:chgData name="David Breckx" userId="18743d88-13bf-4679-806e-af4ac3bb633e" providerId="ADAL" clId="{7AA4A39E-404B-E14E-8E3B-26D593E0BDE3}" dt="2021-10-05T18:43:10.429" v="4217" actId="478"/>
          <ac:picMkLst>
            <pc:docMk/>
            <pc:sldMk cId="2788584075" sldId="337"/>
            <ac:picMk id="8" creationId="{7543B110-1C3F-1740-947E-1A48DCBB0794}"/>
          </ac:picMkLst>
        </pc:picChg>
      </pc:sldChg>
      <pc:sldChg chg="addSp delSp modSp add mod modNotesTx">
        <pc:chgData name="David Breckx" userId="18743d88-13bf-4679-806e-af4ac3bb633e" providerId="ADAL" clId="{7AA4A39E-404B-E14E-8E3B-26D593E0BDE3}" dt="2021-10-06T08:58:01.200" v="4692" actId="20577"/>
        <pc:sldMkLst>
          <pc:docMk/>
          <pc:sldMk cId="3431898850" sldId="338"/>
        </pc:sldMkLst>
        <pc:spChg chg="mod">
          <ac:chgData name="David Breckx" userId="18743d88-13bf-4679-806e-af4ac3bb633e" providerId="ADAL" clId="{7AA4A39E-404B-E14E-8E3B-26D593E0BDE3}" dt="2021-10-05T18:45:11.651" v="4239" actId="20577"/>
          <ac:spMkLst>
            <pc:docMk/>
            <pc:sldMk cId="3431898850" sldId="338"/>
            <ac:spMk id="10" creationId="{00000000-0000-0000-0000-000000000000}"/>
          </ac:spMkLst>
        </pc:spChg>
        <pc:picChg chg="add mod">
          <ac:chgData name="David Breckx" userId="18743d88-13bf-4679-806e-af4ac3bb633e" providerId="ADAL" clId="{7AA4A39E-404B-E14E-8E3B-26D593E0BDE3}" dt="2021-10-05T18:45:54.702" v="4252" actId="1076"/>
          <ac:picMkLst>
            <pc:docMk/>
            <pc:sldMk cId="3431898850" sldId="338"/>
            <ac:picMk id="3" creationId="{58050120-DB93-254B-A65C-8A71EB328715}"/>
          </ac:picMkLst>
        </pc:picChg>
        <pc:picChg chg="del">
          <ac:chgData name="David Breckx" userId="18743d88-13bf-4679-806e-af4ac3bb633e" providerId="ADAL" clId="{7AA4A39E-404B-E14E-8E3B-26D593E0BDE3}" dt="2021-10-05T18:45:12.820" v="4241" actId="478"/>
          <ac:picMkLst>
            <pc:docMk/>
            <pc:sldMk cId="3431898850" sldId="338"/>
            <ac:picMk id="4" creationId="{AB59EE92-13AE-914C-B71B-78AA5E0361C1}"/>
          </ac:picMkLst>
        </pc:picChg>
        <pc:picChg chg="del">
          <ac:chgData name="David Breckx" userId="18743d88-13bf-4679-806e-af4ac3bb633e" providerId="ADAL" clId="{7AA4A39E-404B-E14E-8E3B-26D593E0BDE3}" dt="2021-10-05T18:45:12.303" v="4240" actId="478"/>
          <ac:picMkLst>
            <pc:docMk/>
            <pc:sldMk cId="3431898850" sldId="338"/>
            <ac:picMk id="7" creationId="{938C0B3E-09D4-DA4E-A416-8CC6A204189B}"/>
          </ac:picMkLst>
        </pc:picChg>
        <pc:picChg chg="add mod">
          <ac:chgData name="David Breckx" userId="18743d88-13bf-4679-806e-af4ac3bb633e" providerId="ADAL" clId="{7AA4A39E-404B-E14E-8E3B-26D593E0BDE3}" dt="2021-10-05T18:45:53.068" v="4251" actId="1076"/>
          <ac:picMkLst>
            <pc:docMk/>
            <pc:sldMk cId="3431898850" sldId="338"/>
            <ac:picMk id="8" creationId="{ED6D4159-56FA-5C4B-AFAA-186B68996979}"/>
          </ac:picMkLst>
        </pc:picChg>
      </pc:sldChg>
      <pc:sldChg chg="addSp delSp modSp add mod setBg">
        <pc:chgData name="David Breckx" userId="18743d88-13bf-4679-806e-af4ac3bb633e" providerId="ADAL" clId="{7AA4A39E-404B-E14E-8E3B-26D593E0BDE3}" dt="2021-10-06T08:56:19.678" v="4505"/>
        <pc:sldMkLst>
          <pc:docMk/>
          <pc:sldMk cId="1973513740" sldId="339"/>
        </pc:sldMkLst>
        <pc:spChg chg="mod">
          <ac:chgData name="David Breckx" userId="18743d88-13bf-4679-806e-af4ac3bb633e" providerId="ADAL" clId="{7AA4A39E-404B-E14E-8E3B-26D593E0BDE3}" dt="2021-10-06T08:21:11.218" v="4400" actId="20577"/>
          <ac:spMkLst>
            <pc:docMk/>
            <pc:sldMk cId="1973513740" sldId="339"/>
            <ac:spMk id="10" creationId="{00000000-0000-0000-0000-000000000000}"/>
          </ac:spMkLst>
        </pc:spChg>
        <pc:grpChg chg="add">
          <ac:chgData name="David Breckx" userId="18743d88-13bf-4679-806e-af4ac3bb633e" providerId="ADAL" clId="{7AA4A39E-404B-E14E-8E3B-26D593E0BDE3}" dt="2021-10-06T08:24:13.531" v="4432" actId="164"/>
          <ac:grpSpMkLst>
            <pc:docMk/>
            <pc:sldMk cId="1973513740" sldId="339"/>
            <ac:grpSpMk id="14" creationId="{FE451BED-EF47-F346-937B-19B794E74809}"/>
          </ac:grpSpMkLst>
        </pc:grpChg>
        <pc:picChg chg="del">
          <ac:chgData name="David Breckx" userId="18743d88-13bf-4679-806e-af4ac3bb633e" providerId="ADAL" clId="{7AA4A39E-404B-E14E-8E3B-26D593E0BDE3}" dt="2021-10-06T08:21:31.075" v="4401" actId="478"/>
          <ac:picMkLst>
            <pc:docMk/>
            <pc:sldMk cId="1973513740" sldId="339"/>
            <ac:picMk id="3" creationId="{58050120-DB93-254B-A65C-8A71EB328715}"/>
          </ac:picMkLst>
        </pc:picChg>
        <pc:picChg chg="add mod">
          <ac:chgData name="David Breckx" userId="18743d88-13bf-4679-806e-af4ac3bb633e" providerId="ADAL" clId="{7AA4A39E-404B-E14E-8E3B-26D593E0BDE3}" dt="2021-10-06T08:24:07.606" v="4431" actId="1076"/>
          <ac:picMkLst>
            <pc:docMk/>
            <pc:sldMk cId="1973513740" sldId="339"/>
            <ac:picMk id="4" creationId="{4693FAFC-98F0-D145-8A5F-47DAC943B1DD}"/>
          </ac:picMkLst>
        </pc:picChg>
        <pc:picChg chg="add del mod">
          <ac:chgData name="David Breckx" userId="18743d88-13bf-4679-806e-af4ac3bb633e" providerId="ADAL" clId="{7AA4A39E-404B-E14E-8E3B-26D593E0BDE3}" dt="2021-10-06T08:23:01.417" v="4418" actId="478"/>
          <ac:picMkLst>
            <pc:docMk/>
            <pc:sldMk cId="1973513740" sldId="339"/>
            <ac:picMk id="7" creationId="{822FF006-733C-8449-910B-03FACB84A1BA}"/>
          </ac:picMkLst>
        </pc:picChg>
        <pc:picChg chg="del">
          <ac:chgData name="David Breckx" userId="18743d88-13bf-4679-806e-af4ac3bb633e" providerId="ADAL" clId="{7AA4A39E-404B-E14E-8E3B-26D593E0BDE3}" dt="2021-10-06T08:21:31.536" v="4402" actId="478"/>
          <ac:picMkLst>
            <pc:docMk/>
            <pc:sldMk cId="1973513740" sldId="339"/>
            <ac:picMk id="8" creationId="{ED6D4159-56FA-5C4B-AFAA-186B68996979}"/>
          </ac:picMkLst>
        </pc:picChg>
        <pc:picChg chg="add mod">
          <ac:chgData name="David Breckx" userId="18743d88-13bf-4679-806e-af4ac3bb633e" providerId="ADAL" clId="{7AA4A39E-404B-E14E-8E3B-26D593E0BDE3}" dt="2021-10-06T08:24:07.606" v="4431" actId="1076"/>
          <ac:picMkLst>
            <pc:docMk/>
            <pc:sldMk cId="1973513740" sldId="339"/>
            <ac:picMk id="11" creationId="{148EA5BF-6ECE-BB47-9147-CBE017D39E20}"/>
          </ac:picMkLst>
        </pc:picChg>
        <pc:picChg chg="add mod modCrop">
          <ac:chgData name="David Breckx" userId="18743d88-13bf-4679-806e-af4ac3bb633e" providerId="ADAL" clId="{7AA4A39E-404B-E14E-8E3B-26D593E0BDE3}" dt="2021-10-06T08:24:07.606" v="4431" actId="1076"/>
          <ac:picMkLst>
            <pc:docMk/>
            <pc:sldMk cId="1973513740" sldId="339"/>
            <ac:picMk id="13" creationId="{72440027-3B67-3C4E-9594-615801BEA2E5}"/>
          </ac:picMkLst>
        </pc:picChg>
      </pc:sldChg>
      <pc:sldChg chg="addSp delSp modSp add del mod setBg">
        <pc:chgData name="David Breckx" userId="18743d88-13bf-4679-806e-af4ac3bb633e" providerId="ADAL" clId="{7AA4A39E-404B-E14E-8E3B-26D593E0BDE3}" dt="2021-10-06T08:55:37.914" v="4487" actId="2696"/>
        <pc:sldMkLst>
          <pc:docMk/>
          <pc:sldMk cId="3768514939" sldId="340"/>
        </pc:sldMkLst>
        <pc:spChg chg="mod">
          <ac:chgData name="David Breckx" userId="18743d88-13bf-4679-806e-af4ac3bb633e" providerId="ADAL" clId="{7AA4A39E-404B-E14E-8E3B-26D593E0BDE3}" dt="2021-10-06T08:24:23.445" v="4436" actId="20577"/>
          <ac:spMkLst>
            <pc:docMk/>
            <pc:sldMk cId="3768514939" sldId="340"/>
            <ac:spMk id="10" creationId="{00000000-0000-0000-0000-000000000000}"/>
          </ac:spMkLst>
        </pc:spChg>
        <pc:grpChg chg="add del mod">
          <ac:chgData name="David Breckx" userId="18743d88-13bf-4679-806e-af4ac3bb633e" providerId="ADAL" clId="{7AA4A39E-404B-E14E-8E3B-26D593E0BDE3}" dt="2021-10-06T08:27:41.659" v="4478" actId="478"/>
          <ac:grpSpMkLst>
            <pc:docMk/>
            <pc:sldMk cId="3768514939" sldId="340"/>
            <ac:grpSpMk id="2" creationId="{8CC43B51-BF11-9049-99C8-0D645B046895}"/>
          </ac:grpSpMkLst>
        </pc:grpChg>
        <pc:grpChg chg="del">
          <ac:chgData name="David Breckx" userId="18743d88-13bf-4679-806e-af4ac3bb633e" providerId="ADAL" clId="{7AA4A39E-404B-E14E-8E3B-26D593E0BDE3}" dt="2021-10-06T08:24:25.650" v="4437" actId="478"/>
          <ac:grpSpMkLst>
            <pc:docMk/>
            <pc:sldMk cId="3768514939" sldId="340"/>
            <ac:grpSpMk id="14" creationId="{FE451BED-EF47-F346-937B-19B794E74809}"/>
          </ac:grpSpMkLst>
        </pc:grpChg>
        <pc:picChg chg="add del mod">
          <ac:chgData name="David Breckx" userId="18743d88-13bf-4679-806e-af4ac3bb633e" providerId="ADAL" clId="{7AA4A39E-404B-E14E-8E3B-26D593E0BDE3}" dt="2021-10-06T08:55:33.940" v="4485" actId="478"/>
          <ac:picMkLst>
            <pc:docMk/>
            <pc:sldMk cId="3768514939" sldId="340"/>
            <ac:picMk id="1025" creationId="{8C1E8E6E-DB5B-D241-877F-4D79225CFFE8}"/>
          </ac:picMkLst>
        </pc:picChg>
        <pc:picChg chg="add del">
          <ac:chgData name="David Breckx" userId="18743d88-13bf-4679-806e-af4ac3bb633e" providerId="ADAL" clId="{7AA4A39E-404B-E14E-8E3B-26D593E0BDE3}" dt="2021-10-06T08:26:16.199" v="4454" actId="478"/>
          <ac:picMkLst>
            <pc:docMk/>
            <pc:sldMk cId="3768514939" sldId="340"/>
            <ac:picMk id="1026" creationId="{5B8C7C55-34DB-5F4E-8293-C43C4743E2AE}"/>
          </ac:picMkLst>
        </pc:picChg>
        <pc:picChg chg="add mod">
          <ac:chgData name="David Breckx" userId="18743d88-13bf-4679-806e-af4ac3bb633e" providerId="ADAL" clId="{7AA4A39E-404B-E14E-8E3B-26D593E0BDE3}" dt="2021-10-06T08:27:18.615" v="4470" actId="1076"/>
          <ac:picMkLst>
            <pc:docMk/>
            <pc:sldMk cId="3768514939" sldId="340"/>
            <ac:picMk id="1027" creationId="{0DDDA935-0229-2144-8693-85101511628F}"/>
          </ac:picMkLst>
        </pc:picChg>
        <pc:picChg chg="add mod">
          <ac:chgData name="David Breckx" userId="18743d88-13bf-4679-806e-af4ac3bb633e" providerId="ADAL" clId="{7AA4A39E-404B-E14E-8E3B-26D593E0BDE3}" dt="2021-10-06T08:27:18.615" v="4470" actId="1076"/>
          <ac:picMkLst>
            <pc:docMk/>
            <pc:sldMk cId="3768514939" sldId="340"/>
            <ac:picMk id="1028" creationId="{8A4B17B3-FF72-5249-A4FB-1C2FA5BA8E5B}"/>
          </ac:picMkLst>
        </pc:picChg>
        <pc:picChg chg="add del mod">
          <ac:chgData name="David Breckx" userId="18743d88-13bf-4679-806e-af4ac3bb633e" providerId="ADAL" clId="{7AA4A39E-404B-E14E-8E3B-26D593E0BDE3}" dt="2021-10-06T08:55:34.773" v="4486" actId="478"/>
          <ac:picMkLst>
            <pc:docMk/>
            <pc:sldMk cId="3768514939" sldId="340"/>
            <ac:picMk id="1029" creationId="{EE6835BF-1274-E34C-ACAC-6BF77E2EC4D4}"/>
          </ac:picMkLst>
        </pc:picChg>
        <pc:picChg chg="add del">
          <ac:chgData name="David Breckx" userId="18743d88-13bf-4679-806e-af4ac3bb633e" providerId="ADAL" clId="{7AA4A39E-404B-E14E-8E3B-26D593E0BDE3}" dt="2021-10-06T08:27:30.610" v="4474" actId="478"/>
          <ac:picMkLst>
            <pc:docMk/>
            <pc:sldMk cId="3768514939" sldId="340"/>
            <ac:picMk id="1030" creationId="{3AFF8AD5-4514-1544-8E58-DB91452FE3B1}"/>
          </ac:picMkLst>
        </pc:picChg>
        <pc:picChg chg="add del mod">
          <ac:chgData name="David Breckx" userId="18743d88-13bf-4679-806e-af4ac3bb633e" providerId="ADAL" clId="{7AA4A39E-404B-E14E-8E3B-26D593E0BDE3}" dt="2021-10-06T08:27:37.406" v="4477" actId="478"/>
          <ac:picMkLst>
            <pc:docMk/>
            <pc:sldMk cId="3768514939" sldId="340"/>
            <ac:picMk id="1031" creationId="{341FD191-7543-274A-94BD-EBDF3F140271}"/>
          </ac:picMkLst>
        </pc:picChg>
      </pc:sldChg>
      <pc:sldChg chg="modSp add mod setBg modNotesTx">
        <pc:chgData name="David Breckx" userId="18743d88-13bf-4679-806e-af4ac3bb633e" providerId="ADAL" clId="{7AA4A39E-404B-E14E-8E3B-26D593E0BDE3}" dt="2021-10-06T08:57:56.913" v="4691" actId="20577"/>
        <pc:sldMkLst>
          <pc:docMk/>
          <pc:sldMk cId="2590358446" sldId="341"/>
        </pc:sldMkLst>
        <pc:spChg chg="mod">
          <ac:chgData name="David Breckx" userId="18743d88-13bf-4679-806e-af4ac3bb633e" providerId="ADAL" clId="{7AA4A39E-404B-E14E-8E3B-26D593E0BDE3}" dt="2021-10-06T08:55:01.753" v="4484" actId="20577"/>
          <ac:spMkLst>
            <pc:docMk/>
            <pc:sldMk cId="2590358446" sldId="341"/>
            <ac:spMk id="10" creationId="{00000000-0000-0000-0000-000000000000}"/>
          </ac:spMkLst>
        </pc:spChg>
      </pc:sldChg>
      <pc:sldChg chg="addSp delSp modSp add mod setBg modNotesTx">
        <pc:chgData name="David Breckx" userId="18743d88-13bf-4679-806e-af4ac3bb633e" providerId="ADAL" clId="{7AA4A39E-404B-E14E-8E3B-26D593E0BDE3}" dt="2021-10-06T09:05:33.747" v="4864" actId="20577"/>
        <pc:sldMkLst>
          <pc:docMk/>
          <pc:sldMk cId="3991576241" sldId="342"/>
        </pc:sldMkLst>
        <pc:spChg chg="add mod">
          <ac:chgData name="David Breckx" userId="18743d88-13bf-4679-806e-af4ac3bb633e" providerId="ADAL" clId="{7AA4A39E-404B-E14E-8E3B-26D593E0BDE3}" dt="2021-10-06T09:05:33.747" v="4864" actId="20577"/>
          <ac:spMkLst>
            <pc:docMk/>
            <pc:sldMk cId="3991576241" sldId="342"/>
            <ac:spMk id="2" creationId="{97393A9E-561F-404F-803B-3E39A8D8640A}"/>
          </ac:spMkLst>
        </pc:spChg>
        <pc:spChg chg="add mod">
          <ac:chgData name="David Breckx" userId="18743d88-13bf-4679-806e-af4ac3bb633e" providerId="ADAL" clId="{7AA4A39E-404B-E14E-8E3B-26D593E0BDE3}" dt="2021-10-06T08:59:07.443" v="4860" actId="20577"/>
          <ac:spMkLst>
            <pc:docMk/>
            <pc:sldMk cId="3991576241" sldId="342"/>
            <ac:spMk id="7" creationId="{597D51A0-AC33-964B-AD66-BD4F68D73CCC}"/>
          </ac:spMkLst>
        </pc:spChg>
        <pc:spChg chg="mod">
          <ac:chgData name="David Breckx" userId="18743d88-13bf-4679-806e-af4ac3bb633e" providerId="ADAL" clId="{7AA4A39E-404B-E14E-8E3B-26D593E0BDE3}" dt="2021-10-06T08:55:58.490" v="4500" actId="20577"/>
          <ac:spMkLst>
            <pc:docMk/>
            <pc:sldMk cId="3991576241" sldId="342"/>
            <ac:spMk id="10" creationId="{00000000-0000-0000-0000-000000000000}"/>
          </ac:spMkLst>
        </pc:spChg>
        <pc:picChg chg="del">
          <ac:chgData name="David Breckx" userId="18743d88-13bf-4679-806e-af4ac3bb633e" providerId="ADAL" clId="{7AA4A39E-404B-E14E-8E3B-26D593E0BDE3}" dt="2021-10-06T08:55:43.166" v="4490" actId="478"/>
          <ac:picMkLst>
            <pc:docMk/>
            <pc:sldMk cId="3991576241" sldId="342"/>
            <ac:picMk id="1025" creationId="{8C1E8E6E-DB5B-D241-877F-4D79225CFFE8}"/>
          </ac:picMkLst>
        </pc:picChg>
        <pc:picChg chg="del">
          <ac:chgData name="David Breckx" userId="18743d88-13bf-4679-806e-af4ac3bb633e" providerId="ADAL" clId="{7AA4A39E-404B-E14E-8E3B-26D593E0BDE3}" dt="2021-10-06T08:55:42.845" v="4489" actId="478"/>
          <ac:picMkLst>
            <pc:docMk/>
            <pc:sldMk cId="3991576241" sldId="342"/>
            <ac:picMk id="1029" creationId="{EE6835BF-1274-E34C-ACAC-6BF77E2EC4D4}"/>
          </ac:picMkLst>
        </pc:picChg>
      </pc:sldChg>
      <pc:sldChg chg="modSp add mod">
        <pc:chgData name="David Breckx" userId="18743d88-13bf-4679-806e-af4ac3bb633e" providerId="ADAL" clId="{7AA4A39E-404B-E14E-8E3B-26D593E0BDE3}" dt="2021-10-06T09:11:20.794" v="5166" actId="20577"/>
        <pc:sldMkLst>
          <pc:docMk/>
          <pc:sldMk cId="350237550" sldId="343"/>
        </pc:sldMkLst>
        <pc:spChg chg="mod">
          <ac:chgData name="David Breckx" userId="18743d88-13bf-4679-806e-af4ac3bb633e" providerId="ADAL" clId="{7AA4A39E-404B-E14E-8E3B-26D593E0BDE3}" dt="2021-10-06T09:10:16.213" v="4891" actId="1076"/>
          <ac:spMkLst>
            <pc:docMk/>
            <pc:sldMk cId="350237550" sldId="343"/>
            <ac:spMk id="2" creationId="{97393A9E-561F-404F-803B-3E39A8D8640A}"/>
          </ac:spMkLst>
        </pc:spChg>
        <pc:spChg chg="mod">
          <ac:chgData name="David Breckx" userId="18743d88-13bf-4679-806e-af4ac3bb633e" providerId="ADAL" clId="{7AA4A39E-404B-E14E-8E3B-26D593E0BDE3}" dt="2021-10-06T09:11:20.794" v="5166" actId="20577"/>
          <ac:spMkLst>
            <pc:docMk/>
            <pc:sldMk cId="350237550" sldId="343"/>
            <ac:spMk id="7" creationId="{597D51A0-AC33-964B-AD66-BD4F68D73CCC}"/>
          </ac:spMkLst>
        </pc:spChg>
        <pc:spChg chg="mod">
          <ac:chgData name="David Breckx" userId="18743d88-13bf-4679-806e-af4ac3bb633e" providerId="ADAL" clId="{7AA4A39E-404B-E14E-8E3B-26D593E0BDE3}" dt="2021-10-06T09:08:00.188" v="4881" actId="20577"/>
          <ac:spMkLst>
            <pc:docMk/>
            <pc:sldMk cId="350237550" sldId="343"/>
            <ac:spMk id="10" creationId="{00000000-0000-0000-0000-000000000000}"/>
          </ac:spMkLst>
        </pc:spChg>
      </pc:sldChg>
      <pc:sldChg chg="delSp modSp add mod">
        <pc:chgData name="David Breckx" userId="18743d88-13bf-4679-806e-af4ac3bb633e" providerId="ADAL" clId="{7AA4A39E-404B-E14E-8E3B-26D593E0BDE3}" dt="2021-10-06T09:15:57.364" v="5804" actId="20577"/>
        <pc:sldMkLst>
          <pc:docMk/>
          <pc:sldMk cId="1836263344" sldId="344"/>
        </pc:sldMkLst>
        <pc:spChg chg="del">
          <ac:chgData name="David Breckx" userId="18743d88-13bf-4679-806e-af4ac3bb633e" providerId="ADAL" clId="{7AA4A39E-404B-E14E-8E3B-26D593E0BDE3}" dt="2021-10-06T09:12:20.275" v="5180" actId="478"/>
          <ac:spMkLst>
            <pc:docMk/>
            <pc:sldMk cId="1836263344" sldId="344"/>
            <ac:spMk id="2" creationId="{97393A9E-561F-404F-803B-3E39A8D8640A}"/>
          </ac:spMkLst>
        </pc:spChg>
        <pc:spChg chg="mod">
          <ac:chgData name="David Breckx" userId="18743d88-13bf-4679-806e-af4ac3bb633e" providerId="ADAL" clId="{7AA4A39E-404B-E14E-8E3B-26D593E0BDE3}" dt="2021-10-06T09:12:17.744" v="5179" actId="20577"/>
          <ac:spMkLst>
            <pc:docMk/>
            <pc:sldMk cId="1836263344" sldId="344"/>
            <ac:spMk id="6" creationId="{00000000-0000-0000-0000-000000000000}"/>
          </ac:spMkLst>
        </pc:spChg>
        <pc:spChg chg="mod">
          <ac:chgData name="David Breckx" userId="18743d88-13bf-4679-806e-af4ac3bb633e" providerId="ADAL" clId="{7AA4A39E-404B-E14E-8E3B-26D593E0BDE3}" dt="2021-10-06T09:15:57.364" v="5804" actId="20577"/>
          <ac:spMkLst>
            <pc:docMk/>
            <pc:sldMk cId="1836263344" sldId="344"/>
            <ac:spMk id="7" creationId="{597D51A0-AC33-964B-AD66-BD4F68D73CCC}"/>
          </ac:spMkLst>
        </pc:spChg>
        <pc:spChg chg="mod">
          <ac:chgData name="David Breckx" userId="18743d88-13bf-4679-806e-af4ac3bb633e" providerId="ADAL" clId="{7AA4A39E-404B-E14E-8E3B-26D593E0BDE3}" dt="2021-10-06T09:12:15.178" v="5175" actId="20577"/>
          <ac:spMkLst>
            <pc:docMk/>
            <pc:sldMk cId="1836263344" sldId="344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D105-F31E-BE41-8CDD-24E9A1BB8209}" type="datetimeFigureOut">
              <a:rPr lang="nl-NL" smtClean="0"/>
              <a:t>06-10-2021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F6C2D-232A-8642-8EC5-80055C58A2E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764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852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0249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7382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7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406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034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896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912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053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4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39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2244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6290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Foto’s best in de jpg (</a:t>
            </a:r>
            <a:r>
              <a:rPr lang="nl-NL" dirty="0" err="1"/>
              <a:t>jpeg</a:t>
            </a:r>
            <a:r>
              <a:rPr lang="nl-NL" dirty="0"/>
              <a:t>) structuur en logo’s met gewone kleuren of afbeeldingen met gewone kleuren liever </a:t>
            </a:r>
            <a:r>
              <a:rPr lang="nl-NL" dirty="0" err="1"/>
              <a:t>png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584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632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7972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841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4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31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00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261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557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3356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797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4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attributes.asp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st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nk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mages.as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lr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tinyjpg.com/" TargetMode="External"/><Relationship Id="rId4" Type="http://schemas.openxmlformats.org/officeDocument/2006/relationships/hyperlink" Target="https://pixlr.com/nl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picjumbo.com/" TargetMode="External"/><Relationship Id="rId4" Type="http://schemas.openxmlformats.org/officeDocument/2006/relationships/hyperlink" Target="https://burst.shopif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rcRect l="28329" r="28329"/>
          <a:stretch/>
        </p:blipFill>
        <p:spPr>
          <a:xfrm>
            <a:off x="0" y="3885"/>
            <a:ext cx="4542375" cy="5148025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4"/>
            <a:ext cx="6870138" cy="5148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AA71EA-A1D4-6A40-8755-81FD8368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/>
              <a:t>Web 1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Speciale elementen</a:t>
            </a:r>
          </a:p>
        </p:txBody>
      </p:sp>
      <p:graphicFrame>
        <p:nvGraphicFramePr>
          <p:cNvPr id="2" name="Tabel 3">
            <a:extLst>
              <a:ext uri="{FF2B5EF4-FFF2-40B4-BE49-F238E27FC236}">
                <a16:creationId xmlns:a16="http://schemas.microsoft.com/office/drawing/2014/main" id="{0F6A4D27-4ABB-6A46-A297-446652BF6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244267"/>
              </p:ext>
            </p:extLst>
          </p:nvPr>
        </p:nvGraphicFramePr>
        <p:xfrm>
          <a:off x="1056010" y="1435578"/>
          <a:ext cx="7031980" cy="3395232"/>
        </p:xfrm>
        <a:graphic>
          <a:graphicData uri="http://schemas.openxmlformats.org/drawingml/2006/table">
            <a:tbl>
              <a:tblPr firstRow="1">
                <a:tableStyleId>{68D230F3-CF80-4859-8CE7-A43EE81993B5}</a:tableStyleId>
              </a:tblPr>
              <a:tblGrid>
                <a:gridCol w="3515990">
                  <a:extLst>
                    <a:ext uri="{9D8B030D-6E8A-4147-A177-3AD203B41FA5}">
                      <a16:colId xmlns:a16="http://schemas.microsoft.com/office/drawing/2014/main" val="1254175032"/>
                    </a:ext>
                  </a:extLst>
                </a:gridCol>
                <a:gridCol w="3515990">
                  <a:extLst>
                    <a:ext uri="{9D8B030D-6E8A-4147-A177-3AD203B41FA5}">
                      <a16:colId xmlns:a16="http://schemas.microsoft.com/office/drawing/2014/main" val="4185772137"/>
                    </a:ext>
                  </a:extLst>
                </a:gridCol>
              </a:tblGrid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Symbool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Code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545250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&gt;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gt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694620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&lt;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lt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709896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amp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862623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©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&amp;copy;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692946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€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&amp;euro;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3336368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é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eacute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66402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 err="1"/>
                        <a:t>è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egrave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895222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 err="1"/>
                        <a:t>ë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euml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813747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{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lcub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392881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}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rcub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147253"/>
                  </a:ext>
                </a:extLst>
              </a:tr>
              <a:tr h="282936"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Vaste spatie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dirty="0"/>
                        <a:t>&amp;</a:t>
                      </a:r>
                      <a:r>
                        <a:rPr lang="nl-NL" sz="1200" dirty="0" err="1"/>
                        <a:t>nbsp</a:t>
                      </a:r>
                      <a:r>
                        <a:rPr lang="nl-NL" sz="1200" dirty="0"/>
                        <a:t>;</a:t>
                      </a:r>
                      <a:endParaRPr lang="nl-NL" sz="12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001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43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F21AD8-9A4F-BB42-A8E5-FE1F9E4E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2" y="178871"/>
            <a:ext cx="9145972" cy="478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1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Attributen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5E9AB10-85C9-1043-948A-38A27C4500E9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20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Geven extra informatie over HTML elementen</a:t>
            </a:r>
          </a:p>
          <a:p>
            <a:pPr marL="635000" marR="5080">
              <a:lnSpc>
                <a:spcPct val="102600"/>
              </a:lnSpc>
            </a:pP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Alle elementen kunnen attributen bevatten</a:t>
            </a:r>
          </a:p>
          <a:p>
            <a:pPr marL="635000" marR="5080">
              <a:lnSpc>
                <a:spcPct val="102600"/>
              </a:lnSpc>
            </a:pP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Attributen worden altijd gespecificeerd in de start tag</a:t>
            </a:r>
          </a:p>
          <a:p>
            <a:pPr marL="635000" marR="5080">
              <a:lnSpc>
                <a:spcPct val="102600"/>
              </a:lnSpc>
            </a:pP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Attributen zijn in principe steeds </a:t>
            </a:r>
            <a:r>
              <a:rPr lang="nl-NL" sz="20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key</a:t>
            </a: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/</a:t>
            </a:r>
            <a:r>
              <a:rPr lang="nl-NL" sz="20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value</a:t>
            </a: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paren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EBDB52E-1796-534D-8C45-A0C69295D2EE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2"/>
              </a:rPr>
              <a:t>https://www.w3schools.com/html/html_attributes.asp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2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Attributen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0EDCE40-AC60-5C44-91EC-313A1F8F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3475" y="1435578"/>
            <a:ext cx="53770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4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10 {I make lists} ideas in 2021 | list, smash book, how to plan">
            <a:extLst>
              <a:ext uri="{FF2B5EF4-FFF2-40B4-BE49-F238E27FC236}">
                <a16:creationId xmlns:a16="http://schemas.microsoft.com/office/drawing/2014/main" id="{354B950E-D76C-4E45-B94B-FA1BDEED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8" y="-13656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7CF101-A37E-AC4A-BA8B-B44BB355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8" y="-16195"/>
            <a:ext cx="6903721" cy="5173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114DD-E871-9044-BACA-6D3B61B77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sz="2800" dirty="0"/>
              <a:t>Lijsten</a:t>
            </a:r>
          </a:p>
        </p:txBody>
      </p:sp>
    </p:spTree>
    <p:extLst>
      <p:ext uri="{BB962C8B-B14F-4D97-AF65-F5344CB8AC3E}">
        <p14:creationId xmlns:p14="http://schemas.microsoft.com/office/powerpoint/2010/main" val="293728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Lijsten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0D8426-0FDD-ED46-9E35-DA6818CF69E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Worden gebruikt om een lijst met goed gevormde en semantische manier te presenteren. Er zijn drie verschillende soorten lijsten in HTML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Ongeordende lijsten – geen bepaalde volgorde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Geordende lijsten – met een bepaalde volgorde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Beschrijvingslijsten – termen met hun beschrijvingen weer te geven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976245A-C949-B246-96EF-A5CB0A3E78B7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https://www.w3schools.com/html/html_lists.asp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58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ol - lijsten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1B54180-AF46-B046-BAD9-94FB8FBD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2450296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291E57D-6CFA-5540-9B70-E1EA01E0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2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ul - lijsten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2782D827-84B3-D54A-AF7E-C25A3609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2450296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8DED4448-9F10-9C42-A1AA-FE060945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24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0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dl - lijsten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CED8B48-0302-EF46-B095-0449198C0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3581959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9D1FC98A-AB7F-CC48-B2AE-E293E59B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35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0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Opdracht: lijsten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9D1BC6-2695-8149-8ADB-5A70C30243F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volgende lijst na in HTML</a:t>
            </a:r>
          </a:p>
          <a:p>
            <a:pPr marL="292100" marR="5080" indent="0">
              <a:lnSpc>
                <a:spcPct val="102600"/>
              </a:lnSpc>
              <a:buNone/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992F39F-B8E1-4D4C-9484-20BB014C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388176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ypertext Markup Language — Wikipédia">
            <a:extLst>
              <a:ext uri="{FF2B5EF4-FFF2-40B4-BE49-F238E27FC236}">
                <a16:creationId xmlns:a16="http://schemas.microsoft.com/office/drawing/2014/main" id="{E4473347-133C-E942-BA84-5BE00519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0" y="231750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7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D48CD86-10B1-7946-ABA4-746ED842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54"/>
          <a:stretch/>
        </p:blipFill>
        <p:spPr>
          <a:xfrm>
            <a:off x="0" y="12617"/>
            <a:ext cx="3848317" cy="511826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7CF101-A37E-AC4A-BA8B-B44BB355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94"/>
            <a:ext cx="6903721" cy="51443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114DD-E871-9044-BACA-6D3B61B77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sz="2800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09414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Links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0D8426-0FDD-ED46-9E35-DA6818CF69E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Zijn het bepalende kenmerk van het wereldwijde web omdat ze u in staat stellen om van de ene webpagina naar de andere te gaan waardoor het idee van het browsen of surfen is ontstaan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F63C608-27F2-DC4E-84E2-66E9E01B7DC7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https://www.w3schools.com/html/html_links.asp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233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 – links (andere sites)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7E67E98-B02E-BF42-B71D-1D74618D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2798182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BE449D53-5128-1F44-8746-8EA780170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25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9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 – links (andere pagina’s)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B04A604F-C474-824E-AEF4-719060E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2798182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FB7E2B78-A71B-3346-8B30-485ECCD1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26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6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 – links (onderdelen pagina)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8EC9F42D-936A-CC4F-A262-CECDBB18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661" y="1435578"/>
            <a:ext cx="308267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 – links (mail, tel, …)</a:t>
            </a:r>
          </a:p>
        </p:txBody>
      </p:sp>
    </p:spTree>
    <p:extLst>
      <p:ext uri="{BB962C8B-B14F-4D97-AF65-F5344CB8AC3E}">
        <p14:creationId xmlns:p14="http://schemas.microsoft.com/office/powerpoint/2010/main" val="105792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Mappen structuur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D619779-036D-6B4F-B8F3-643A6526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83" y="1435578"/>
            <a:ext cx="529463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Mappen structuur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65769B-1847-6443-AB3C-F8B859B27201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Zelfde map	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reviews.html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”&gt;…</a:t>
            </a: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Child map	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music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reviews.html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GrandChild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map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movies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/dvd/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reviews.html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Parent map	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=“../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reviews.html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Grandparent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map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=“../../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reviews.html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”&gt;…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C5AFC-9D7D-D345-B1D6-3556036556B4}"/>
              </a:ext>
            </a:extLst>
          </p:cNvPr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nl-BE" sz="2400" b="0" dirty="0">
                <a:solidFill>
                  <a:schemeClr val="accent2">
                    <a:lumMod val="50000"/>
                  </a:schemeClr>
                </a:solidFill>
                <a:latin typeface="Montserrat ExtraBold" panose="00000900000000000000" pitchFamily="2" charset="0"/>
              </a:rPr>
              <a:t>Relatieve URLS</a:t>
            </a:r>
          </a:p>
        </p:txBody>
      </p:sp>
    </p:spTree>
    <p:extLst>
      <p:ext uri="{BB962C8B-B14F-4D97-AF65-F5344CB8AC3E}">
        <p14:creationId xmlns:p14="http://schemas.microsoft.com/office/powerpoint/2010/main" val="8766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Links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target - links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617D889-360A-7B44-ACD3-6D51B0941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951060"/>
            <a:ext cx="4320000" cy="1241379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0D62DC7E-A0D3-7248-AC65-DBD74DA8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51059"/>
            <a:ext cx="4320000" cy="12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69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Lijsten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Opdracht: links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9D1BC6-2695-8149-8ADB-5A70C30243F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webpagina met koppelingen naar de verschillende zoeksites (google,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bing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koppeling naar een externe website die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opent in een nieuw venster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link op een webpagina (met meer dan 1 bladzijde tekst) waar onderaan een link staat om onmiddellijk naar boven terug te gaan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email link met zodanig dat er gemaild wordt naar uw persoonlijk HOGENT emailadres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downloadlink aan om een pdf bestand (in zelfde map) te downloaden 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7CB966D-7270-2E4B-BB3C-442E2133B14F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</a:t>
            </a:r>
            <a:endParaRPr lang="nl-NL" sz="1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304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DOM – Document Object Model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310A57-86E7-0C4B-8C3E-4F72B625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5578"/>
            <a:ext cx="3478261" cy="3600000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BC12B4D-4026-1C47-BE21-44B6A80E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05" y="1435578"/>
            <a:ext cx="318329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4D48CD86-10B1-7946-ABA4-746ED8423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54"/>
          <a:stretch/>
        </p:blipFill>
        <p:spPr>
          <a:xfrm>
            <a:off x="0" y="12617"/>
            <a:ext cx="3848317" cy="511826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7CF101-A37E-AC4A-BA8B-B44BB355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-13494"/>
            <a:ext cx="6903721" cy="51443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114DD-E871-9044-BACA-6D3B61B77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sz="2800" dirty="0"/>
              <a:t>Afbeeldingen</a:t>
            </a:r>
          </a:p>
        </p:txBody>
      </p:sp>
    </p:spTree>
    <p:extLst>
      <p:ext uri="{BB962C8B-B14F-4D97-AF65-F5344CB8AC3E}">
        <p14:creationId xmlns:p14="http://schemas.microsoft.com/office/powerpoint/2010/main" val="2702987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Afbeeldingen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0D8426-0FDD-ED46-9E35-DA6818CF69E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Afbeeldingen maken uw webpagina aantrekkelijker om naar te kijken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1 afbeelding zegt ook meer dan 1000 woorden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Het is altijd beter om uw afbeeldingen in een aparte map te plaatsen nl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images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F63C608-27F2-DC4E-84E2-66E9E01B7DC7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https://www.w3schools.com/html/html_images.asp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3443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img - afbeeldingen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C956400C-4DE1-614C-8990-02B4C5DC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576516"/>
            <a:ext cx="4320000" cy="1370483"/>
          </a:xfrm>
          <a:prstGeom prst="rect">
            <a:avLst/>
          </a:prstGeom>
        </p:spPr>
      </p:pic>
      <p:pic>
        <p:nvPicPr>
          <p:cNvPr id="8" name="Afbeelding 7" descr="Afbeelding met kat, zoogdier&#10;&#10;Automatisch gegenereerde beschrijving">
            <a:extLst>
              <a:ext uri="{FF2B5EF4-FFF2-40B4-BE49-F238E27FC236}">
                <a16:creationId xmlns:a16="http://schemas.microsoft.com/office/drawing/2014/main" id="{7543B110-1C3F-1740-947E-1A48DCBB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81700"/>
            <a:ext cx="4320000" cy="32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4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img – afbeeldingen (hoogte, breedte)</a:t>
            </a:r>
          </a:p>
        </p:txBody>
      </p:sp>
      <p:pic>
        <p:nvPicPr>
          <p:cNvPr id="8" name="Afbeelding 7" descr="Afbeelding met kat, zoogdier&#10;&#10;Automatisch gegenereerde beschrijving">
            <a:extLst>
              <a:ext uri="{FF2B5EF4-FFF2-40B4-BE49-F238E27FC236}">
                <a16:creationId xmlns:a16="http://schemas.microsoft.com/office/drawing/2014/main" id="{7543B110-1C3F-1740-947E-1A48DCBB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81700"/>
            <a:ext cx="4320000" cy="3277241"/>
          </a:xfrm>
          <a:prstGeom prst="rect">
            <a:avLst/>
          </a:prstGeom>
        </p:spPr>
      </p:pic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70ECD23-7CFB-4146-96FB-2C64053F1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1576516"/>
            <a:ext cx="4320000" cy="13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img – afbeeldingen (plaats code)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B59EE92-13AE-914C-B71B-78AA5E03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0" y="1435578"/>
            <a:ext cx="2520000" cy="3339000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938C0B3E-09D4-DA4E-A416-8CC6A2041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2520000" cy="33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8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figure – afbeeldingen 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8050120-DB93-254B-A65C-8A71EB32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435578"/>
            <a:ext cx="4320000" cy="2110909"/>
          </a:xfrm>
          <a:prstGeom prst="rect">
            <a:avLst/>
          </a:prstGeom>
        </p:spPr>
      </p:pic>
      <p:pic>
        <p:nvPicPr>
          <p:cNvPr id="8" name="Afbeelding 7" descr="Afbeelding met tekst, zoogdier, zeeotter, beer&#10;&#10;Automatisch gegenereerde beschrijving">
            <a:extLst>
              <a:ext uri="{FF2B5EF4-FFF2-40B4-BE49-F238E27FC236}">
                <a16:creationId xmlns:a16="http://schemas.microsoft.com/office/drawing/2014/main" id="{ED6D4159-56FA-5C4B-AFAA-186B6899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5578"/>
            <a:ext cx="4320000" cy="35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9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jpeg – afbeeldingen 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FE451BED-EF47-F346-937B-19B794E74809}"/>
              </a:ext>
            </a:extLst>
          </p:cNvPr>
          <p:cNvGrpSpPr/>
          <p:nvPr/>
        </p:nvGrpSpPr>
        <p:grpSpPr>
          <a:xfrm>
            <a:off x="271875" y="1440157"/>
            <a:ext cx="8580295" cy="3479902"/>
            <a:chOff x="271875" y="1440157"/>
            <a:chExt cx="8580295" cy="3479902"/>
          </a:xfrm>
        </p:grpSpPr>
        <p:pic>
          <p:nvPicPr>
            <p:cNvPr id="4" name="Afbeelding 3" descr="Afbeelding met draad, verschillend&#10;&#10;Automatisch gegenereerde beschrijving">
              <a:extLst>
                <a:ext uri="{FF2B5EF4-FFF2-40B4-BE49-F238E27FC236}">
                  <a16:creationId xmlns:a16="http://schemas.microsoft.com/office/drawing/2014/main" id="{4693FAFC-98F0-D145-8A5F-47DAC943B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875" y="1440157"/>
              <a:ext cx="3615668" cy="3479902"/>
            </a:xfrm>
            <a:prstGeom prst="rect">
              <a:avLst/>
            </a:prstGeom>
          </p:spPr>
        </p:pic>
        <p:pic>
          <p:nvPicPr>
            <p:cNvPr id="11" name="Afbeelding 10" descr="Afbeelding met tekst&#10;&#10;Automatisch gegenereerde beschrijving">
              <a:extLst>
                <a:ext uri="{FF2B5EF4-FFF2-40B4-BE49-F238E27FC236}">
                  <a16:creationId xmlns:a16="http://schemas.microsoft.com/office/drawing/2014/main" id="{148EA5BF-6ECE-BB47-9147-CBE017D3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7543" y="1468426"/>
              <a:ext cx="1905790" cy="3423363"/>
            </a:xfrm>
            <a:prstGeom prst="rect">
              <a:avLst/>
            </a:prstGeom>
          </p:spPr>
        </p:pic>
        <p:pic>
          <p:nvPicPr>
            <p:cNvPr id="13" name="Afbeelding 12" descr="Afbeelding met buiten, baksteen&#10;&#10;Automatisch gegenereerde beschrijving">
              <a:extLst>
                <a:ext uri="{FF2B5EF4-FFF2-40B4-BE49-F238E27FC236}">
                  <a16:creationId xmlns:a16="http://schemas.microsoft.com/office/drawing/2014/main" id="{72440027-3B67-3C4E-9594-615801BE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3184"/>
            <a:stretch/>
          </p:blipFill>
          <p:spPr>
            <a:xfrm>
              <a:off x="5793333" y="1468426"/>
              <a:ext cx="3058837" cy="3390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513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gif – afbeeldingen </a:t>
            </a:r>
          </a:p>
        </p:txBody>
      </p:sp>
      <p:pic>
        <p:nvPicPr>
          <p:cNvPr id="1025" name="Picture 1" descr="page117image32069536">
            <a:extLst>
              <a:ext uri="{FF2B5EF4-FFF2-40B4-BE49-F238E27FC236}">
                <a16:creationId xmlns:a16="http://schemas.microsoft.com/office/drawing/2014/main" id="{8C1E8E6E-DB5B-D241-877F-4D79225CF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" t="20801" b="3827"/>
          <a:stretch/>
        </p:blipFill>
        <p:spPr bwMode="auto">
          <a:xfrm>
            <a:off x="756680" y="1655635"/>
            <a:ext cx="4744007" cy="22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18image14894720">
            <a:extLst>
              <a:ext uri="{FF2B5EF4-FFF2-40B4-BE49-F238E27FC236}">
                <a16:creationId xmlns:a16="http://schemas.microsoft.com/office/drawing/2014/main" id="{EE6835BF-1274-E34C-ACAC-6BF77E2E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1655635"/>
            <a:ext cx="3643313" cy="348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8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Bewerken – afbeeldingen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7D51A0-AC33-964B-AD66-BD4F68D73CCC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Afbeeldingen op slaan in het juiste formaat en met de dimensies (hoogte, breedte) die je zult gebruiken op de webpagina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afbeeldingen kan je wijzigen van resolutie en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croppen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zodanig dat dit in de juiste dimensies en het juiste formaat staat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  <a:hlinkClick r:id="rId3"/>
              </a:rPr>
              <a:t>https://pixlr.com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7393A9E-561F-404F-803B-3E39A8D8640A}"/>
              </a:ext>
            </a:extLst>
          </p:cNvPr>
          <p:cNvSpPr/>
          <p:nvPr/>
        </p:nvSpPr>
        <p:spPr>
          <a:xfrm>
            <a:off x="685800" y="4612720"/>
            <a:ext cx="1471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4"/>
              </a:rPr>
              <a:t>https://pixlr.com/nl/</a:t>
            </a:r>
            <a:endParaRPr lang="nl-NL" sz="1000" dirty="0">
              <a:latin typeface="Montserrat" pitchFamily="2" charset="77"/>
            </a:endParaRPr>
          </a:p>
          <a:p>
            <a:r>
              <a:rPr lang="nl-NL" sz="1000" dirty="0">
                <a:latin typeface="Montserrat" pitchFamily="2" charset="77"/>
                <a:hlinkClick r:id="rId5"/>
              </a:rPr>
              <a:t>https://tinyjpg.com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6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Afbeeldingen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Royalty free – afbeeldingen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7D51A0-AC33-964B-AD66-BD4F68D73CCC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 afbeeldingen rusten ook auteursrechten dus je mag zomaar niet elke afbeelding die je op internet vindt gebruiken voor uw website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Daarom kan je wel gebruik maken van royalty free afbeeldingen waarbij je dus gratis en legaal gebruik kunt maken van afbeeldingen</a:t>
            </a: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7393A9E-561F-404F-803B-3E39A8D8640A}"/>
              </a:ext>
            </a:extLst>
          </p:cNvPr>
          <p:cNvSpPr/>
          <p:nvPr/>
        </p:nvSpPr>
        <p:spPr>
          <a:xfrm>
            <a:off x="685800" y="4306752"/>
            <a:ext cx="1781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https://unsplash.com</a:t>
            </a:r>
            <a:endParaRPr lang="nl-NL" sz="1000" dirty="0">
              <a:latin typeface="Montserrat" pitchFamily="2" charset="77"/>
            </a:endParaRPr>
          </a:p>
          <a:p>
            <a:r>
              <a:rPr lang="nl-NL" sz="1000" dirty="0">
                <a:latin typeface="Montserrat" pitchFamily="2" charset="77"/>
                <a:hlinkClick r:id="rId4"/>
              </a:rPr>
              <a:t>https://burst.shopify.com</a:t>
            </a:r>
            <a:endParaRPr lang="nl-NL" sz="1000" dirty="0">
              <a:latin typeface="Montserrat" pitchFamily="2" charset="77"/>
            </a:endParaRPr>
          </a:p>
          <a:p>
            <a:r>
              <a:rPr lang="nl-NL" sz="1000" dirty="0">
                <a:latin typeface="Montserrat" pitchFamily="2" charset="77"/>
                <a:hlinkClick r:id="rId5"/>
              </a:rPr>
              <a:t>https://picjumbo.com</a:t>
            </a:r>
            <a:r>
              <a:rPr lang="nl-NL" sz="1000" dirty="0">
                <a:latin typeface="Montserrat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023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gress on the digital-whiteboard-text-markup thing - D&amp;#39;Arcy Norman">
            <a:extLst>
              <a:ext uri="{FF2B5EF4-FFF2-40B4-BE49-F238E27FC236}">
                <a16:creationId xmlns:a16="http://schemas.microsoft.com/office/drawing/2014/main" id="{D85B563B-0728-5A46-BBE4-1DF8B694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6"/>
            <a:ext cx="6894414" cy="51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7CF101-A37E-AC4A-BA8B-B44BB355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56"/>
            <a:ext cx="6903721" cy="51731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114DD-E871-9044-BACA-6D3B61B77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sz="2800" dirty="0"/>
              <a:t>Tekst markeren</a:t>
            </a:r>
          </a:p>
        </p:txBody>
      </p:sp>
    </p:spTree>
    <p:extLst>
      <p:ext uri="{BB962C8B-B14F-4D97-AF65-F5344CB8AC3E}">
        <p14:creationId xmlns:p14="http://schemas.microsoft.com/office/powerpoint/2010/main" val="1450294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7D51A0-AC33-964B-AD66-BD4F68D73CCC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nieuwe webpagina aan waarbij je meer verteld over uw interesses, hobby’s, 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bedoeling is dat je gebruikt maken van minstens twee verschillende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headings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en ook minstens twee types lijsten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Alsook heb je minstens 3 verschillende links in uw webpagina staan; externe,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mailto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interne (TOP)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Als laatste dat je gebruik maakt van afbeeldingen om uw persoonlijke pagina op te fleuren (Probeer deze te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croppen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of te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resizen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zodanig dat deze goed getoond worden)</a:t>
            </a:r>
          </a:p>
        </p:txBody>
      </p:sp>
    </p:spTree>
    <p:extLst>
      <p:ext uri="{BB962C8B-B14F-4D97-AF65-F5344CB8AC3E}">
        <p14:creationId xmlns:p14="http://schemas.microsoft.com/office/powerpoint/2010/main" val="18362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p - elementen</a:t>
            </a:r>
          </a:p>
        </p:txBody>
      </p:sp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A7B8C2C9-993C-4A42-8609-01096751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6516"/>
            <a:ext cx="4320000" cy="2475789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CCD94050-A2D0-1C4C-95AB-F197E0D8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576516"/>
            <a:ext cx="4320000" cy="24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h1 -&gt; h6 - elementen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79BD85D6-8A7D-F341-B9FA-94BB7B69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76516"/>
            <a:ext cx="4320000" cy="2475789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526F5E4-049F-0246-919C-CE025747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1576516"/>
            <a:ext cx="4320000" cy="24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9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strong, emphasis - elementen 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78DF1524-B58B-5D42-85E0-C93AD747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2" y="1434377"/>
            <a:ext cx="3517714" cy="1440000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968DAE4-00BF-F541-9DC1-0647F094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86" y="1724559"/>
            <a:ext cx="3517714" cy="1440000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66066524-3060-6D49-AE4D-C064434E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46058"/>
            <a:ext cx="3517714" cy="1440000"/>
          </a:xfrm>
          <a:prstGeom prst="rect">
            <a:avLst/>
          </a:prstGeom>
        </p:spPr>
      </p:pic>
      <p:pic>
        <p:nvPicPr>
          <p:cNvPr id="12" name="Afbeelding 11" descr="Afbeelding met tekst&#10;&#10;Automatisch gegenereerde beschrijving">
            <a:extLst>
              <a:ext uri="{FF2B5EF4-FFF2-40B4-BE49-F238E27FC236}">
                <a16:creationId xmlns:a16="http://schemas.microsoft.com/office/drawing/2014/main" id="{0AD05ABA-DB0F-AD46-8FFD-95E4618B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14" y="3418941"/>
            <a:ext cx="351771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quotations - elementen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15A9FB49-6808-0A44-8E7D-F2565507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576516"/>
            <a:ext cx="4320000" cy="2526316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BBD983CF-8B5B-9148-913B-2A53A307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76516"/>
            <a:ext cx="4320000" cy="25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9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citations - elementen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DEF369D5-69C6-9145-9AEA-44704672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576515"/>
            <a:ext cx="4320000" cy="1768421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D2ABE53C-62FC-624D-9846-60CD4850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76516"/>
            <a:ext cx="4320000" cy="17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237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260</TotalTime>
  <Words>829</Words>
  <Application>Microsoft Macintosh PowerPoint</Application>
  <PresentationFormat>Diavoorstelling (16:9)</PresentationFormat>
  <Paragraphs>172</Paragraphs>
  <Slides>40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7" baseType="lpstr">
      <vt:lpstr>Arial</vt:lpstr>
      <vt:lpstr>Montserrat ExtraBold</vt:lpstr>
      <vt:lpstr>Montserrat</vt:lpstr>
      <vt:lpstr>Montserrat SemiBold</vt:lpstr>
      <vt:lpstr>Courier</vt:lpstr>
      <vt:lpstr>Calibri</vt:lpstr>
      <vt:lpstr>Kantoorthema</vt:lpstr>
      <vt:lpstr>Web 1</vt:lpstr>
      <vt:lpstr>PowerPoint-presentatie</vt:lpstr>
      <vt:lpstr>PowerPoint-presentatie</vt:lpstr>
      <vt:lpstr>Tekst markeren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Lijsten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Links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Afbeeldingen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Plus</dc:title>
  <dc:creator>David Breckx</dc:creator>
  <cp:lastModifiedBy>David Breckx</cp:lastModifiedBy>
  <cp:revision>2</cp:revision>
  <cp:lastPrinted>2018-07-26T13:38:51Z</cp:lastPrinted>
  <dcterms:created xsi:type="dcterms:W3CDTF">2020-09-22T12:19:54Z</dcterms:created>
  <dcterms:modified xsi:type="dcterms:W3CDTF">2021-10-06T09:17:03Z</dcterms:modified>
</cp:coreProperties>
</file>